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7" autoAdjust="0"/>
    <p:restoredTop sz="94353" autoAdjust="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4217" y="207056"/>
            <a:ext cx="1417616" cy="1325563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1338" y="54192"/>
            <a:ext cx="1301704" cy="1217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36305" y="-31330"/>
            <a:ext cx="13443410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536305" y="-10845"/>
            <a:ext cx="13443410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8" y="3124866"/>
            <a:ext cx="12458646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48872" y="871520"/>
            <a:ext cx="2094256" cy="1958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79223" y="5291088"/>
            <a:ext cx="1233554" cy="1153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4355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27</cp:revision>
  <dcterms:created xsi:type="dcterms:W3CDTF">2020-08-10T08:25:35Z</dcterms:created>
  <dcterms:modified xsi:type="dcterms:W3CDTF">2020-09-02T05:52:57Z</dcterms:modified>
</cp:coreProperties>
</file>