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7" y="266550"/>
            <a:ext cx="1002705" cy="81860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7" y="266550"/>
            <a:ext cx="1002705" cy="81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2" y="1127180"/>
            <a:ext cx="1639274" cy="133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364278"/>
            <a:ext cx="1233554" cy="100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27</cp:revision>
  <dcterms:created xsi:type="dcterms:W3CDTF">2020-08-10T08:25:35Z</dcterms:created>
  <dcterms:modified xsi:type="dcterms:W3CDTF">2020-09-02T04:27:06Z</dcterms:modified>
</cp:coreProperties>
</file>