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353" autoAdjust="0"/>
  </p:normalViewPr>
  <p:slideViewPr>
    <p:cSldViewPr snapToGrid="0">
      <p:cViewPr varScale="1">
        <p:scale>
          <a:sx n="67" d="100"/>
          <a:sy n="67" d="100"/>
        </p:scale>
        <p:origin x="2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7" y="186957"/>
            <a:ext cx="1002705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217" y="186957"/>
            <a:ext cx="1002705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08" y="-10845"/>
            <a:ext cx="12458646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2" y="997058"/>
            <a:ext cx="1639274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266361"/>
            <a:ext cx="1233554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Olivia Yancey</cp:lastModifiedBy>
  <cp:revision>24</cp:revision>
  <dcterms:created xsi:type="dcterms:W3CDTF">2020-08-10T08:25:35Z</dcterms:created>
  <dcterms:modified xsi:type="dcterms:W3CDTF">2020-08-28T21:39:39Z</dcterms:modified>
</cp:coreProperties>
</file>