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353" autoAdjust="0"/>
  </p:normalViewPr>
  <p:slideViewPr>
    <p:cSldViewPr snapToGrid="0">
      <p:cViewPr>
        <p:scale>
          <a:sx n="80" d="100"/>
          <a:sy n="80" d="100"/>
        </p:scale>
        <p:origin x="33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78149"/>
            <a:ext cx="1351005" cy="96125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63487"/>
            <a:ext cx="1403478" cy="99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alendar&#10;&#10;Description automatically generated">
            <a:extLst>
              <a:ext uri="{FF2B5EF4-FFF2-40B4-BE49-F238E27FC236}">
                <a16:creationId xmlns:a16="http://schemas.microsoft.com/office/drawing/2014/main" id="{6DF7EECD-E22F-4B53-AB82-1C87BCAE60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9703" y="-8886"/>
            <a:ext cx="13365442" cy="687763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69702" y="-28521"/>
            <a:ext cx="13365442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7214" y="1260764"/>
            <a:ext cx="1977571" cy="140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7706" y="5338752"/>
            <a:ext cx="1536588" cy="109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4478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Olivia Yancey</cp:lastModifiedBy>
  <cp:revision>99</cp:revision>
  <dcterms:created xsi:type="dcterms:W3CDTF">2020-08-10T08:25:35Z</dcterms:created>
  <dcterms:modified xsi:type="dcterms:W3CDTF">2020-10-12T19:39:48Z</dcterms:modified>
</cp:coreProperties>
</file>