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sldIdLst>
    <p:sldId id="257" r:id="rId5"/>
    <p:sldId id="258" r:id="rId6"/>
    <p:sldId id="259" r:id="rId7"/>
    <p:sldId id="260" r:id="rId8"/>
    <p:sldId id="161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1608" r:id="rId26"/>
    <p:sldId id="1609" r:id="rId27"/>
    <p:sldId id="16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cy, Saskia" initials="KS" lastIdx="38" clrIdx="0">
    <p:extLst>
      <p:ext uri="{19B8F6BF-5375-455C-9EA6-DF929625EA0E}">
        <p15:presenceInfo xmlns:p15="http://schemas.microsoft.com/office/powerpoint/2012/main" userId="Kercy, Sask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EF3"/>
    <a:srgbClr val="24386D"/>
    <a:srgbClr val="3E95D1"/>
    <a:srgbClr val="25386D"/>
    <a:srgbClr val="3895D9"/>
    <a:srgbClr val="D50037"/>
    <a:srgbClr val="D51E3D"/>
    <a:srgbClr val="7F7F7F"/>
    <a:srgbClr val="D9D9D9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724ED-4827-4BD5-9CB1-66B429457B01}" v="11" dt="2024-04-11T18:51:15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9" autoAdjust="0"/>
    <p:restoredTop sz="84651" autoAdjust="0"/>
  </p:normalViewPr>
  <p:slideViewPr>
    <p:cSldViewPr snapToGrid="0">
      <p:cViewPr varScale="1">
        <p:scale>
          <a:sx n="91" d="100"/>
          <a:sy n="91" d="100"/>
        </p:scale>
        <p:origin x="162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ey G. Mathews, CAE" userId="3524e661-ee95-4155-a8e8-88a9ad0b9b3a" providerId="ADAL" clId="{4AF724ED-4827-4BD5-9CB1-66B429457B01}"/>
    <pc:docChg chg="undo custSel addSld delSld modSld">
      <pc:chgData name="Corey G. Mathews, CAE" userId="3524e661-ee95-4155-a8e8-88a9ad0b9b3a" providerId="ADAL" clId="{4AF724ED-4827-4BD5-9CB1-66B429457B01}" dt="2024-04-11T18:55:44.942" v="5386" actId="113"/>
      <pc:docMkLst>
        <pc:docMk/>
      </pc:docMkLst>
      <pc:sldChg chg="del">
        <pc:chgData name="Corey G. Mathews, CAE" userId="3524e661-ee95-4155-a8e8-88a9ad0b9b3a" providerId="ADAL" clId="{4AF724ED-4827-4BD5-9CB1-66B429457B01}" dt="2024-03-27T17:38:25.027" v="0" actId="2696"/>
        <pc:sldMkLst>
          <pc:docMk/>
          <pc:sldMk cId="1251429330" sldId="256"/>
        </pc:sldMkLst>
      </pc:sldChg>
      <pc:sldChg chg="modSp mod">
        <pc:chgData name="Corey G. Mathews, CAE" userId="3524e661-ee95-4155-a8e8-88a9ad0b9b3a" providerId="ADAL" clId="{4AF724ED-4827-4BD5-9CB1-66B429457B01}" dt="2024-04-01T13:59:00.956" v="43" actId="1076"/>
        <pc:sldMkLst>
          <pc:docMk/>
          <pc:sldMk cId="0" sldId="257"/>
        </pc:sldMkLst>
        <pc:spChg chg="mod">
          <ac:chgData name="Corey G. Mathews, CAE" userId="3524e661-ee95-4155-a8e8-88a9ad0b9b3a" providerId="ADAL" clId="{4AF724ED-4827-4BD5-9CB1-66B429457B01}" dt="2024-04-01T13:59:00.956" v="43" actId="1076"/>
          <ac:spMkLst>
            <pc:docMk/>
            <pc:sldMk cId="0" sldId="257"/>
            <ac:spMk id="6" creationId="{BBBFB18B-8308-4F7B-8824-9A2DB76D70B3}"/>
          </ac:spMkLst>
        </pc:spChg>
      </pc:sldChg>
      <pc:sldChg chg="addSp modSp mod">
        <pc:chgData name="Corey G. Mathews, CAE" userId="3524e661-ee95-4155-a8e8-88a9ad0b9b3a" providerId="ADAL" clId="{4AF724ED-4827-4BD5-9CB1-66B429457B01}" dt="2024-04-11T18:42:02.396" v="5008" actId="1076"/>
        <pc:sldMkLst>
          <pc:docMk/>
          <pc:sldMk cId="4079958656" sldId="258"/>
        </pc:sldMkLst>
        <pc:spChg chg="mod">
          <ac:chgData name="Corey G. Mathews, CAE" userId="3524e661-ee95-4155-a8e8-88a9ad0b9b3a" providerId="ADAL" clId="{4AF724ED-4827-4BD5-9CB1-66B429457B01}" dt="2024-04-11T18:38:51.872" v="4959" actId="14100"/>
          <ac:spMkLst>
            <pc:docMk/>
            <pc:sldMk cId="4079958656" sldId="258"/>
            <ac:spMk id="2" creationId="{F8E8E5C4-77CB-4F95-9F6D-92B604C69372}"/>
          </ac:spMkLst>
        </pc:spChg>
        <pc:spChg chg="mod">
          <ac:chgData name="Corey G. Mathews, CAE" userId="3524e661-ee95-4155-a8e8-88a9ad0b9b3a" providerId="ADAL" clId="{4AF724ED-4827-4BD5-9CB1-66B429457B01}" dt="2024-04-11T18:41:53.801" v="5007" actId="14100"/>
          <ac:spMkLst>
            <pc:docMk/>
            <pc:sldMk cId="4079958656" sldId="258"/>
            <ac:spMk id="3" creationId="{D039B0A2-49BB-4614-961C-B26C01E82AC6}"/>
          </ac:spMkLst>
        </pc:spChg>
        <pc:spChg chg="add mod">
          <ac:chgData name="Corey G. Mathews, CAE" userId="3524e661-ee95-4155-a8e8-88a9ad0b9b3a" providerId="ADAL" clId="{4AF724ED-4827-4BD5-9CB1-66B429457B01}" dt="2024-04-11T18:42:02.396" v="5008" actId="1076"/>
          <ac:spMkLst>
            <pc:docMk/>
            <pc:sldMk cId="4079958656" sldId="258"/>
            <ac:spMk id="5" creationId="{D0E1F50B-F4F9-9E90-CAD4-BC15744BB9ED}"/>
          </ac:spMkLst>
        </pc:spChg>
      </pc:sldChg>
      <pc:sldChg chg="modSp new mod">
        <pc:chgData name="Corey G. Mathews, CAE" userId="3524e661-ee95-4155-a8e8-88a9ad0b9b3a" providerId="ADAL" clId="{4AF724ED-4827-4BD5-9CB1-66B429457B01}" dt="2024-04-11T17:15:28.330" v="614" actId="404"/>
        <pc:sldMkLst>
          <pc:docMk/>
          <pc:sldMk cId="335366676" sldId="259"/>
        </pc:sldMkLst>
        <pc:spChg chg="mod">
          <ac:chgData name="Corey G. Mathews, CAE" userId="3524e661-ee95-4155-a8e8-88a9ad0b9b3a" providerId="ADAL" clId="{4AF724ED-4827-4BD5-9CB1-66B429457B01}" dt="2024-04-11T17:04:20.039" v="331" actId="14100"/>
          <ac:spMkLst>
            <pc:docMk/>
            <pc:sldMk cId="335366676" sldId="259"/>
            <ac:spMk id="2" creationId="{B546E8EA-C826-602D-F135-455278A98369}"/>
          </ac:spMkLst>
        </pc:spChg>
        <pc:spChg chg="mod">
          <ac:chgData name="Corey G. Mathews, CAE" userId="3524e661-ee95-4155-a8e8-88a9ad0b9b3a" providerId="ADAL" clId="{4AF724ED-4827-4BD5-9CB1-66B429457B01}" dt="2024-04-11T17:15:28.330" v="614" actId="404"/>
          <ac:spMkLst>
            <pc:docMk/>
            <pc:sldMk cId="335366676" sldId="259"/>
            <ac:spMk id="3" creationId="{12471E19-CA9B-E77A-B564-EC61C7CD486B}"/>
          </ac:spMkLst>
        </pc:spChg>
      </pc:sldChg>
      <pc:sldChg chg="addSp modSp new mod">
        <pc:chgData name="Corey G. Mathews, CAE" userId="3524e661-ee95-4155-a8e8-88a9ad0b9b3a" providerId="ADAL" clId="{4AF724ED-4827-4BD5-9CB1-66B429457B01}" dt="2024-04-11T17:22:31.537" v="1021" actId="115"/>
        <pc:sldMkLst>
          <pc:docMk/>
          <pc:sldMk cId="2666550904" sldId="260"/>
        </pc:sldMkLst>
        <pc:spChg chg="mod">
          <ac:chgData name="Corey G. Mathews, CAE" userId="3524e661-ee95-4155-a8e8-88a9ad0b9b3a" providerId="ADAL" clId="{4AF724ED-4827-4BD5-9CB1-66B429457B01}" dt="2024-04-11T17:18:55.485" v="942" actId="14100"/>
          <ac:spMkLst>
            <pc:docMk/>
            <pc:sldMk cId="2666550904" sldId="260"/>
            <ac:spMk id="2" creationId="{90F9DF17-95ED-31F5-EFF1-39ACFA7517EC}"/>
          </ac:spMkLst>
        </pc:spChg>
        <pc:spChg chg="mod">
          <ac:chgData name="Corey G. Mathews, CAE" userId="3524e661-ee95-4155-a8e8-88a9ad0b9b3a" providerId="ADAL" clId="{4AF724ED-4827-4BD5-9CB1-66B429457B01}" dt="2024-04-11T17:18:58.666" v="943" actId="14100"/>
          <ac:spMkLst>
            <pc:docMk/>
            <pc:sldMk cId="2666550904" sldId="260"/>
            <ac:spMk id="3" creationId="{0EBBE4C1-0718-EAE0-19B3-910C548DE984}"/>
          </ac:spMkLst>
        </pc:spChg>
        <pc:spChg chg="add mod">
          <ac:chgData name="Corey G. Mathews, CAE" userId="3524e661-ee95-4155-a8e8-88a9ad0b9b3a" providerId="ADAL" clId="{4AF724ED-4827-4BD5-9CB1-66B429457B01}" dt="2024-04-11T17:22:31.537" v="1021" actId="115"/>
          <ac:spMkLst>
            <pc:docMk/>
            <pc:sldMk cId="2666550904" sldId="260"/>
            <ac:spMk id="5" creationId="{427F2192-FD5C-2B40-DF4B-1235344DC2FF}"/>
          </ac:spMkLst>
        </pc:spChg>
        <pc:picChg chg="add mod">
          <ac:chgData name="Corey G. Mathews, CAE" userId="3524e661-ee95-4155-a8e8-88a9ad0b9b3a" providerId="ADAL" clId="{4AF724ED-4827-4BD5-9CB1-66B429457B01}" dt="2024-04-11T17:21:05.902" v="977" actId="1076"/>
          <ac:picMkLst>
            <pc:docMk/>
            <pc:sldMk cId="2666550904" sldId="260"/>
            <ac:picMk id="1026" creationId="{D7179B13-605E-9148-8F35-E6B76D736C9F}"/>
          </ac:picMkLst>
        </pc:picChg>
      </pc:sldChg>
      <pc:sldChg chg="modSp new mod">
        <pc:chgData name="Corey G. Mathews, CAE" userId="3524e661-ee95-4155-a8e8-88a9ad0b9b3a" providerId="ADAL" clId="{4AF724ED-4827-4BD5-9CB1-66B429457B01}" dt="2024-04-11T17:31:57.016" v="1327" actId="14100"/>
        <pc:sldMkLst>
          <pc:docMk/>
          <pc:sldMk cId="1426535652" sldId="261"/>
        </pc:sldMkLst>
        <pc:spChg chg="mod">
          <ac:chgData name="Corey G. Mathews, CAE" userId="3524e661-ee95-4155-a8e8-88a9ad0b9b3a" providerId="ADAL" clId="{4AF724ED-4827-4BD5-9CB1-66B429457B01}" dt="2024-04-11T17:27:36.366" v="1023" actId="14100"/>
          <ac:spMkLst>
            <pc:docMk/>
            <pc:sldMk cId="1426535652" sldId="261"/>
            <ac:spMk id="2" creationId="{D5FC1330-FE94-09CE-4796-456752D5599A}"/>
          </ac:spMkLst>
        </pc:spChg>
        <pc:spChg chg="mod">
          <ac:chgData name="Corey G. Mathews, CAE" userId="3524e661-ee95-4155-a8e8-88a9ad0b9b3a" providerId="ADAL" clId="{4AF724ED-4827-4BD5-9CB1-66B429457B01}" dt="2024-04-11T17:31:57.016" v="1327" actId="14100"/>
          <ac:spMkLst>
            <pc:docMk/>
            <pc:sldMk cId="1426535652" sldId="261"/>
            <ac:spMk id="3" creationId="{B9134FDF-1EE3-A98B-D21C-7501CC4804B1}"/>
          </ac:spMkLst>
        </pc:spChg>
      </pc:sldChg>
      <pc:sldChg chg="modSp new mod">
        <pc:chgData name="Corey G. Mathews, CAE" userId="3524e661-ee95-4155-a8e8-88a9ad0b9b3a" providerId="ADAL" clId="{4AF724ED-4827-4BD5-9CB1-66B429457B01}" dt="2024-04-11T17:41:38.693" v="1881" actId="948"/>
        <pc:sldMkLst>
          <pc:docMk/>
          <pc:sldMk cId="564791276" sldId="262"/>
        </pc:sldMkLst>
        <pc:spChg chg="mod">
          <ac:chgData name="Corey G. Mathews, CAE" userId="3524e661-ee95-4155-a8e8-88a9ad0b9b3a" providerId="ADAL" clId="{4AF724ED-4827-4BD5-9CB1-66B429457B01}" dt="2024-04-11T17:33:57.558" v="1377" actId="20577"/>
          <ac:spMkLst>
            <pc:docMk/>
            <pc:sldMk cId="564791276" sldId="262"/>
            <ac:spMk id="2" creationId="{EC1D28F6-EAFF-DFF3-4775-8079456201DA}"/>
          </ac:spMkLst>
        </pc:spChg>
        <pc:spChg chg="mod">
          <ac:chgData name="Corey G. Mathews, CAE" userId="3524e661-ee95-4155-a8e8-88a9ad0b9b3a" providerId="ADAL" clId="{4AF724ED-4827-4BD5-9CB1-66B429457B01}" dt="2024-04-11T17:41:38.693" v="1881" actId="948"/>
          <ac:spMkLst>
            <pc:docMk/>
            <pc:sldMk cId="564791276" sldId="262"/>
            <ac:spMk id="3" creationId="{AE07F743-B530-FF1C-A8A8-BE868D90B74C}"/>
          </ac:spMkLst>
        </pc:spChg>
      </pc:sldChg>
      <pc:sldChg chg="modSp new mod">
        <pc:chgData name="Corey G. Mathews, CAE" userId="3524e661-ee95-4155-a8e8-88a9ad0b9b3a" providerId="ADAL" clId="{4AF724ED-4827-4BD5-9CB1-66B429457B01}" dt="2024-04-11T17:50:17.449" v="2463" actId="33524"/>
        <pc:sldMkLst>
          <pc:docMk/>
          <pc:sldMk cId="931748355" sldId="263"/>
        </pc:sldMkLst>
        <pc:spChg chg="mod">
          <ac:chgData name="Corey G. Mathews, CAE" userId="3524e661-ee95-4155-a8e8-88a9ad0b9b3a" providerId="ADAL" clId="{4AF724ED-4827-4BD5-9CB1-66B429457B01}" dt="2024-04-11T17:49:39.395" v="2406" actId="14100"/>
          <ac:spMkLst>
            <pc:docMk/>
            <pc:sldMk cId="931748355" sldId="263"/>
            <ac:spMk id="2" creationId="{D09D528B-A062-A852-6F97-62D281DB13ED}"/>
          </ac:spMkLst>
        </pc:spChg>
        <pc:spChg chg="mod">
          <ac:chgData name="Corey G. Mathews, CAE" userId="3524e661-ee95-4155-a8e8-88a9ad0b9b3a" providerId="ADAL" clId="{4AF724ED-4827-4BD5-9CB1-66B429457B01}" dt="2024-04-11T17:50:17.449" v="2463" actId="33524"/>
          <ac:spMkLst>
            <pc:docMk/>
            <pc:sldMk cId="931748355" sldId="263"/>
            <ac:spMk id="3" creationId="{6846BAE4-E449-1D3C-61C6-70BED6057AB6}"/>
          </ac:spMkLst>
        </pc:spChg>
      </pc:sldChg>
      <pc:sldChg chg="modSp new mod modAnim">
        <pc:chgData name="Corey G. Mathews, CAE" userId="3524e661-ee95-4155-a8e8-88a9ad0b9b3a" providerId="ADAL" clId="{4AF724ED-4827-4BD5-9CB1-66B429457B01}" dt="2024-04-11T17:52:32.446" v="2552"/>
        <pc:sldMkLst>
          <pc:docMk/>
          <pc:sldMk cId="864272329" sldId="264"/>
        </pc:sldMkLst>
        <pc:spChg chg="mod">
          <ac:chgData name="Corey G. Mathews, CAE" userId="3524e661-ee95-4155-a8e8-88a9ad0b9b3a" providerId="ADAL" clId="{4AF724ED-4827-4BD5-9CB1-66B429457B01}" dt="2024-04-11T17:52:12.696" v="2549" actId="14100"/>
          <ac:spMkLst>
            <pc:docMk/>
            <pc:sldMk cId="864272329" sldId="264"/>
            <ac:spMk id="2" creationId="{F38D98ED-0C70-FCA2-A713-23812A1A02AA}"/>
          </ac:spMkLst>
        </pc:spChg>
        <pc:spChg chg="mod">
          <ac:chgData name="Corey G. Mathews, CAE" userId="3524e661-ee95-4155-a8e8-88a9ad0b9b3a" providerId="ADAL" clId="{4AF724ED-4827-4BD5-9CB1-66B429457B01}" dt="2024-04-11T17:52:21.924" v="2551" actId="14100"/>
          <ac:spMkLst>
            <pc:docMk/>
            <pc:sldMk cId="864272329" sldId="264"/>
            <ac:spMk id="3" creationId="{457405C5-051C-1105-4ABE-83FB3DBD416C}"/>
          </ac:spMkLst>
        </pc:spChg>
      </pc:sldChg>
      <pc:sldChg chg="addSp delSp modSp new mod">
        <pc:chgData name="Corey G. Mathews, CAE" userId="3524e661-ee95-4155-a8e8-88a9ad0b9b3a" providerId="ADAL" clId="{4AF724ED-4827-4BD5-9CB1-66B429457B01}" dt="2024-04-11T17:53:58.452" v="2557" actId="1076"/>
        <pc:sldMkLst>
          <pc:docMk/>
          <pc:sldMk cId="1633763193" sldId="265"/>
        </pc:sldMkLst>
        <pc:spChg chg="del">
          <ac:chgData name="Corey G. Mathews, CAE" userId="3524e661-ee95-4155-a8e8-88a9ad0b9b3a" providerId="ADAL" clId="{4AF724ED-4827-4BD5-9CB1-66B429457B01}" dt="2024-04-11T17:53:51.645" v="2555" actId="478"/>
          <ac:spMkLst>
            <pc:docMk/>
            <pc:sldMk cId="1633763193" sldId="265"/>
            <ac:spMk id="2" creationId="{AC941881-0D61-9AE1-E36A-82109ACEB018}"/>
          </ac:spMkLst>
        </pc:spChg>
        <pc:spChg chg="del">
          <ac:chgData name="Corey G. Mathews, CAE" userId="3524e661-ee95-4155-a8e8-88a9ad0b9b3a" providerId="ADAL" clId="{4AF724ED-4827-4BD5-9CB1-66B429457B01}" dt="2024-04-11T17:53:50.493" v="2554" actId="478"/>
          <ac:spMkLst>
            <pc:docMk/>
            <pc:sldMk cId="1633763193" sldId="265"/>
            <ac:spMk id="3" creationId="{437FA689-CE5E-9F43-60B9-84E8509E938C}"/>
          </ac:spMkLst>
        </pc:spChg>
        <pc:picChg chg="add mod">
          <ac:chgData name="Corey G. Mathews, CAE" userId="3524e661-ee95-4155-a8e8-88a9ad0b9b3a" providerId="ADAL" clId="{4AF724ED-4827-4BD5-9CB1-66B429457B01}" dt="2024-04-11T17:53:58.452" v="2557" actId="1076"/>
          <ac:picMkLst>
            <pc:docMk/>
            <pc:sldMk cId="1633763193" sldId="265"/>
            <ac:picMk id="5" creationId="{CDD1250F-F6A5-FBBF-FB47-4DC5173F9D09}"/>
          </ac:picMkLst>
        </pc:picChg>
      </pc:sldChg>
      <pc:sldChg chg="addSp modSp new mod">
        <pc:chgData name="Corey G. Mathews, CAE" userId="3524e661-ee95-4155-a8e8-88a9ad0b9b3a" providerId="ADAL" clId="{4AF724ED-4827-4BD5-9CB1-66B429457B01}" dt="2024-04-11T17:54:59.382" v="2563" actId="1076"/>
        <pc:sldMkLst>
          <pc:docMk/>
          <pc:sldMk cId="1289290039" sldId="266"/>
        </pc:sldMkLst>
        <pc:picChg chg="add mod">
          <ac:chgData name="Corey G. Mathews, CAE" userId="3524e661-ee95-4155-a8e8-88a9ad0b9b3a" providerId="ADAL" clId="{4AF724ED-4827-4BD5-9CB1-66B429457B01}" dt="2024-04-11T17:54:59.382" v="2563" actId="1076"/>
          <ac:picMkLst>
            <pc:docMk/>
            <pc:sldMk cId="1289290039" sldId="266"/>
            <ac:picMk id="3" creationId="{7516468C-EF08-8E97-56D9-91B88FEAD9EC}"/>
          </ac:picMkLst>
        </pc:picChg>
      </pc:sldChg>
      <pc:sldChg chg="new del">
        <pc:chgData name="Corey G. Mathews, CAE" userId="3524e661-ee95-4155-a8e8-88a9ad0b9b3a" providerId="ADAL" clId="{4AF724ED-4827-4BD5-9CB1-66B429457B01}" dt="2024-04-11T17:54:16.873" v="2559" actId="680"/>
        <pc:sldMkLst>
          <pc:docMk/>
          <pc:sldMk cId="2842379535" sldId="266"/>
        </pc:sldMkLst>
      </pc:sldChg>
      <pc:sldChg chg="addSp delSp modSp new mod">
        <pc:chgData name="Corey G. Mathews, CAE" userId="3524e661-ee95-4155-a8e8-88a9ad0b9b3a" providerId="ADAL" clId="{4AF724ED-4827-4BD5-9CB1-66B429457B01}" dt="2024-04-11T17:56:26.115" v="2574" actId="1076"/>
        <pc:sldMkLst>
          <pc:docMk/>
          <pc:sldMk cId="1253859618" sldId="267"/>
        </pc:sldMkLst>
        <pc:picChg chg="add del mod">
          <ac:chgData name="Corey G. Mathews, CAE" userId="3524e661-ee95-4155-a8e8-88a9ad0b9b3a" providerId="ADAL" clId="{4AF724ED-4827-4BD5-9CB1-66B429457B01}" dt="2024-04-11T17:55:43.254" v="2567" actId="478"/>
          <ac:picMkLst>
            <pc:docMk/>
            <pc:sldMk cId="1253859618" sldId="267"/>
            <ac:picMk id="3" creationId="{45E47869-E970-0BDB-BD40-3CE21F3EB1EE}"/>
          </ac:picMkLst>
        </pc:picChg>
        <pc:picChg chg="add mod modCrop">
          <ac:chgData name="Corey G. Mathews, CAE" userId="3524e661-ee95-4155-a8e8-88a9ad0b9b3a" providerId="ADAL" clId="{4AF724ED-4827-4BD5-9CB1-66B429457B01}" dt="2024-04-11T17:56:26.115" v="2574" actId="1076"/>
          <ac:picMkLst>
            <pc:docMk/>
            <pc:sldMk cId="1253859618" sldId="267"/>
            <ac:picMk id="5" creationId="{6A983450-3649-A457-AFFC-AF1B027E0DEB}"/>
          </ac:picMkLst>
        </pc:picChg>
      </pc:sldChg>
      <pc:sldChg chg="addSp new mod">
        <pc:chgData name="Corey G. Mathews, CAE" userId="3524e661-ee95-4155-a8e8-88a9ad0b9b3a" providerId="ADAL" clId="{4AF724ED-4827-4BD5-9CB1-66B429457B01}" dt="2024-04-11T17:57:24.197" v="2576" actId="22"/>
        <pc:sldMkLst>
          <pc:docMk/>
          <pc:sldMk cId="2031908973" sldId="268"/>
        </pc:sldMkLst>
        <pc:picChg chg="add">
          <ac:chgData name="Corey G. Mathews, CAE" userId="3524e661-ee95-4155-a8e8-88a9ad0b9b3a" providerId="ADAL" clId="{4AF724ED-4827-4BD5-9CB1-66B429457B01}" dt="2024-04-11T17:57:24.197" v="2576" actId="22"/>
          <ac:picMkLst>
            <pc:docMk/>
            <pc:sldMk cId="2031908973" sldId="268"/>
            <ac:picMk id="3" creationId="{8A66EE28-43C5-77A4-F4CD-A7380B19762F}"/>
          </ac:picMkLst>
        </pc:picChg>
      </pc:sldChg>
      <pc:sldChg chg="addSp new mod">
        <pc:chgData name="Corey G. Mathews, CAE" userId="3524e661-ee95-4155-a8e8-88a9ad0b9b3a" providerId="ADAL" clId="{4AF724ED-4827-4BD5-9CB1-66B429457B01}" dt="2024-04-11T18:04:09.169" v="2578" actId="22"/>
        <pc:sldMkLst>
          <pc:docMk/>
          <pc:sldMk cId="1074883885" sldId="269"/>
        </pc:sldMkLst>
        <pc:picChg chg="add">
          <ac:chgData name="Corey G. Mathews, CAE" userId="3524e661-ee95-4155-a8e8-88a9ad0b9b3a" providerId="ADAL" clId="{4AF724ED-4827-4BD5-9CB1-66B429457B01}" dt="2024-04-11T18:04:09.169" v="2578" actId="22"/>
          <ac:picMkLst>
            <pc:docMk/>
            <pc:sldMk cId="1074883885" sldId="269"/>
            <ac:picMk id="3" creationId="{39D48A1E-C1A3-463F-DE4F-A6616EDEEC9A}"/>
          </ac:picMkLst>
        </pc:picChg>
      </pc:sldChg>
      <pc:sldChg chg="addSp modSp new mod">
        <pc:chgData name="Corey G. Mathews, CAE" userId="3524e661-ee95-4155-a8e8-88a9ad0b9b3a" providerId="ADAL" clId="{4AF724ED-4827-4BD5-9CB1-66B429457B01}" dt="2024-04-11T18:05:32.660" v="2582" actId="1076"/>
        <pc:sldMkLst>
          <pc:docMk/>
          <pc:sldMk cId="804185903" sldId="270"/>
        </pc:sldMkLst>
        <pc:picChg chg="add mod">
          <ac:chgData name="Corey G. Mathews, CAE" userId="3524e661-ee95-4155-a8e8-88a9ad0b9b3a" providerId="ADAL" clId="{4AF724ED-4827-4BD5-9CB1-66B429457B01}" dt="2024-04-11T18:05:32.660" v="2582" actId="1076"/>
          <ac:picMkLst>
            <pc:docMk/>
            <pc:sldMk cId="804185903" sldId="270"/>
            <ac:picMk id="3" creationId="{D5763F6B-7933-5061-5732-7EB98F750945}"/>
          </ac:picMkLst>
        </pc:picChg>
      </pc:sldChg>
      <pc:sldChg chg="addSp modSp new mod">
        <pc:chgData name="Corey G. Mathews, CAE" userId="3524e661-ee95-4155-a8e8-88a9ad0b9b3a" providerId="ADAL" clId="{4AF724ED-4827-4BD5-9CB1-66B429457B01}" dt="2024-04-11T18:06:07.340" v="2586" actId="1076"/>
        <pc:sldMkLst>
          <pc:docMk/>
          <pc:sldMk cId="2407988233" sldId="271"/>
        </pc:sldMkLst>
        <pc:picChg chg="add mod">
          <ac:chgData name="Corey G. Mathews, CAE" userId="3524e661-ee95-4155-a8e8-88a9ad0b9b3a" providerId="ADAL" clId="{4AF724ED-4827-4BD5-9CB1-66B429457B01}" dt="2024-04-11T18:06:07.340" v="2586" actId="1076"/>
          <ac:picMkLst>
            <pc:docMk/>
            <pc:sldMk cId="2407988233" sldId="271"/>
            <ac:picMk id="3" creationId="{EE94C4CE-B66F-3A79-7EE7-C2155333619E}"/>
          </ac:picMkLst>
        </pc:picChg>
      </pc:sldChg>
      <pc:sldChg chg="addSp modSp new mod">
        <pc:chgData name="Corey G. Mathews, CAE" userId="3524e661-ee95-4155-a8e8-88a9ad0b9b3a" providerId="ADAL" clId="{4AF724ED-4827-4BD5-9CB1-66B429457B01}" dt="2024-04-11T18:06:38.167" v="2590" actId="1076"/>
        <pc:sldMkLst>
          <pc:docMk/>
          <pc:sldMk cId="1208596825" sldId="272"/>
        </pc:sldMkLst>
        <pc:picChg chg="add mod">
          <ac:chgData name="Corey G. Mathews, CAE" userId="3524e661-ee95-4155-a8e8-88a9ad0b9b3a" providerId="ADAL" clId="{4AF724ED-4827-4BD5-9CB1-66B429457B01}" dt="2024-04-11T18:06:38.167" v="2590" actId="1076"/>
          <ac:picMkLst>
            <pc:docMk/>
            <pc:sldMk cId="1208596825" sldId="272"/>
            <ac:picMk id="3" creationId="{47CD690A-44F9-86B4-0A75-9B6A59E949F4}"/>
          </ac:picMkLst>
        </pc:picChg>
      </pc:sldChg>
      <pc:sldChg chg="addSp new mod">
        <pc:chgData name="Corey G. Mathews, CAE" userId="3524e661-ee95-4155-a8e8-88a9ad0b9b3a" providerId="ADAL" clId="{4AF724ED-4827-4BD5-9CB1-66B429457B01}" dt="2024-04-11T18:07:08.069" v="2592" actId="22"/>
        <pc:sldMkLst>
          <pc:docMk/>
          <pc:sldMk cId="3501686794" sldId="273"/>
        </pc:sldMkLst>
        <pc:picChg chg="add">
          <ac:chgData name="Corey G. Mathews, CAE" userId="3524e661-ee95-4155-a8e8-88a9ad0b9b3a" providerId="ADAL" clId="{4AF724ED-4827-4BD5-9CB1-66B429457B01}" dt="2024-04-11T18:07:08.069" v="2592" actId="22"/>
          <ac:picMkLst>
            <pc:docMk/>
            <pc:sldMk cId="3501686794" sldId="273"/>
            <ac:picMk id="3" creationId="{D3C660E1-DDB1-97B5-F2CD-AF531AA2328B}"/>
          </ac:picMkLst>
        </pc:picChg>
      </pc:sldChg>
      <pc:sldChg chg="addSp modSp new mod">
        <pc:chgData name="Corey G. Mathews, CAE" userId="3524e661-ee95-4155-a8e8-88a9ad0b9b3a" providerId="ADAL" clId="{4AF724ED-4827-4BD5-9CB1-66B429457B01}" dt="2024-04-11T18:08:45.189" v="2602" actId="1038"/>
        <pc:sldMkLst>
          <pc:docMk/>
          <pc:sldMk cId="2911420866" sldId="274"/>
        </pc:sldMkLst>
        <pc:picChg chg="add mod">
          <ac:chgData name="Corey G. Mathews, CAE" userId="3524e661-ee95-4155-a8e8-88a9ad0b9b3a" providerId="ADAL" clId="{4AF724ED-4827-4BD5-9CB1-66B429457B01}" dt="2024-04-11T18:08:45.189" v="2602" actId="1038"/>
          <ac:picMkLst>
            <pc:docMk/>
            <pc:sldMk cId="2911420866" sldId="274"/>
            <ac:picMk id="3" creationId="{6AD5D432-C082-15D6-A9B7-B2C534723FC2}"/>
          </ac:picMkLst>
        </pc:picChg>
      </pc:sldChg>
      <pc:sldChg chg="new del">
        <pc:chgData name="Corey G. Mathews, CAE" userId="3524e661-ee95-4155-a8e8-88a9ad0b9b3a" providerId="ADAL" clId="{4AF724ED-4827-4BD5-9CB1-66B429457B01}" dt="2024-04-11T18:08:26.503" v="2597" actId="680"/>
        <pc:sldMkLst>
          <pc:docMk/>
          <pc:sldMk cId="1978378311" sldId="275"/>
        </pc:sldMkLst>
      </pc:sldChg>
      <pc:sldChg chg="modSp new mod">
        <pc:chgData name="Corey G. Mathews, CAE" userId="3524e661-ee95-4155-a8e8-88a9ad0b9b3a" providerId="ADAL" clId="{4AF724ED-4827-4BD5-9CB1-66B429457B01}" dt="2024-04-11T18:14:54.631" v="3157" actId="14100"/>
        <pc:sldMkLst>
          <pc:docMk/>
          <pc:sldMk cId="2399285013" sldId="275"/>
        </pc:sldMkLst>
        <pc:spChg chg="mod">
          <ac:chgData name="Corey G. Mathews, CAE" userId="3524e661-ee95-4155-a8e8-88a9ad0b9b3a" providerId="ADAL" clId="{4AF724ED-4827-4BD5-9CB1-66B429457B01}" dt="2024-04-11T18:14:52.500" v="3156" actId="14100"/>
          <ac:spMkLst>
            <pc:docMk/>
            <pc:sldMk cId="2399285013" sldId="275"/>
            <ac:spMk id="2" creationId="{D669530D-A81D-E2E0-B0F6-594FDE4D367D}"/>
          </ac:spMkLst>
        </pc:spChg>
        <pc:spChg chg="mod">
          <ac:chgData name="Corey G. Mathews, CAE" userId="3524e661-ee95-4155-a8e8-88a9ad0b9b3a" providerId="ADAL" clId="{4AF724ED-4827-4BD5-9CB1-66B429457B01}" dt="2024-04-11T18:14:54.631" v="3157" actId="14100"/>
          <ac:spMkLst>
            <pc:docMk/>
            <pc:sldMk cId="2399285013" sldId="275"/>
            <ac:spMk id="3" creationId="{2FF7AF6B-7179-ED68-15D5-93BEA7F24237}"/>
          </ac:spMkLst>
        </pc:spChg>
      </pc:sldChg>
      <pc:sldChg chg="modSp new mod">
        <pc:chgData name="Corey G. Mathews, CAE" userId="3524e661-ee95-4155-a8e8-88a9ad0b9b3a" providerId="ADAL" clId="{4AF724ED-4827-4BD5-9CB1-66B429457B01}" dt="2024-04-11T18:20:00.243" v="3738" actId="20577"/>
        <pc:sldMkLst>
          <pc:docMk/>
          <pc:sldMk cId="1286803821" sldId="276"/>
        </pc:sldMkLst>
        <pc:spChg chg="mod">
          <ac:chgData name="Corey G. Mathews, CAE" userId="3524e661-ee95-4155-a8e8-88a9ad0b9b3a" providerId="ADAL" clId="{4AF724ED-4827-4BD5-9CB1-66B429457B01}" dt="2024-04-11T18:15:48.952" v="3209" actId="20577"/>
          <ac:spMkLst>
            <pc:docMk/>
            <pc:sldMk cId="1286803821" sldId="276"/>
            <ac:spMk id="2" creationId="{26A73AD7-7E02-000B-02FD-8242C91F2508}"/>
          </ac:spMkLst>
        </pc:spChg>
        <pc:spChg chg="mod">
          <ac:chgData name="Corey G. Mathews, CAE" userId="3524e661-ee95-4155-a8e8-88a9ad0b9b3a" providerId="ADAL" clId="{4AF724ED-4827-4BD5-9CB1-66B429457B01}" dt="2024-04-11T18:20:00.243" v="3738" actId="20577"/>
          <ac:spMkLst>
            <pc:docMk/>
            <pc:sldMk cId="1286803821" sldId="276"/>
            <ac:spMk id="3" creationId="{00A80D2D-ABE3-3E0D-840D-FA434FC1CF38}"/>
          </ac:spMkLst>
        </pc:spChg>
      </pc:sldChg>
      <pc:sldChg chg="modSp new del mod">
        <pc:chgData name="Corey G. Mathews, CAE" userId="3524e661-ee95-4155-a8e8-88a9ad0b9b3a" providerId="ADAL" clId="{4AF724ED-4827-4BD5-9CB1-66B429457B01}" dt="2024-04-11T18:39:55.665" v="4964" actId="2696"/>
        <pc:sldMkLst>
          <pc:docMk/>
          <pc:sldMk cId="271866372" sldId="277"/>
        </pc:sldMkLst>
        <pc:spChg chg="mod">
          <ac:chgData name="Corey G. Mathews, CAE" userId="3524e661-ee95-4155-a8e8-88a9ad0b9b3a" providerId="ADAL" clId="{4AF724ED-4827-4BD5-9CB1-66B429457B01}" dt="2024-04-11T18:21:28.337" v="3743" actId="14100"/>
          <ac:spMkLst>
            <pc:docMk/>
            <pc:sldMk cId="271866372" sldId="277"/>
            <ac:spMk id="2" creationId="{134CA4D1-6412-2BA5-BD21-C86FBAE5F4A4}"/>
          </ac:spMkLst>
        </pc:spChg>
        <pc:spChg chg="mod">
          <ac:chgData name="Corey G. Mathews, CAE" userId="3524e661-ee95-4155-a8e8-88a9ad0b9b3a" providerId="ADAL" clId="{4AF724ED-4827-4BD5-9CB1-66B429457B01}" dt="2024-04-11T18:21:40.242" v="3746" actId="11"/>
          <ac:spMkLst>
            <pc:docMk/>
            <pc:sldMk cId="271866372" sldId="277"/>
            <ac:spMk id="3" creationId="{3DE50704-03E1-7143-00E5-CB4D5FB364F9}"/>
          </ac:spMkLst>
        </pc:spChg>
      </pc:sldChg>
      <pc:sldChg chg="add">
        <pc:chgData name="Corey G. Mathews, CAE" userId="3524e661-ee95-4155-a8e8-88a9ad0b9b3a" providerId="ADAL" clId="{4AF724ED-4827-4BD5-9CB1-66B429457B01}" dt="2024-04-11T18:21:49.221" v="3747"/>
        <pc:sldMkLst>
          <pc:docMk/>
          <pc:sldMk cId="0" sldId="1607"/>
        </pc:sldMkLst>
      </pc:sldChg>
      <pc:sldChg chg="modSp new mod">
        <pc:chgData name="Corey G. Mathews, CAE" userId="3524e661-ee95-4155-a8e8-88a9ad0b9b3a" providerId="ADAL" clId="{4AF724ED-4827-4BD5-9CB1-66B429457B01}" dt="2024-04-11T18:32:58.651" v="4782" actId="14100"/>
        <pc:sldMkLst>
          <pc:docMk/>
          <pc:sldMk cId="200418881" sldId="1608"/>
        </pc:sldMkLst>
        <pc:spChg chg="mod">
          <ac:chgData name="Corey G. Mathews, CAE" userId="3524e661-ee95-4155-a8e8-88a9ad0b9b3a" providerId="ADAL" clId="{4AF724ED-4827-4BD5-9CB1-66B429457B01}" dt="2024-04-11T18:32:55.334" v="4781" actId="1076"/>
          <ac:spMkLst>
            <pc:docMk/>
            <pc:sldMk cId="200418881" sldId="1608"/>
            <ac:spMk id="2" creationId="{111FBAE9-4B2D-DED3-56C2-F6BAB67FD55D}"/>
          </ac:spMkLst>
        </pc:spChg>
        <pc:spChg chg="mod">
          <ac:chgData name="Corey G. Mathews, CAE" userId="3524e661-ee95-4155-a8e8-88a9ad0b9b3a" providerId="ADAL" clId="{4AF724ED-4827-4BD5-9CB1-66B429457B01}" dt="2024-04-11T18:32:58.651" v="4782" actId="14100"/>
          <ac:spMkLst>
            <pc:docMk/>
            <pc:sldMk cId="200418881" sldId="1608"/>
            <ac:spMk id="3" creationId="{F4D949CA-E0AB-C6F0-2C13-CF9EAA3C3C2C}"/>
          </ac:spMkLst>
        </pc:spChg>
      </pc:sldChg>
      <pc:sldChg chg="addSp delSp modSp new mod">
        <pc:chgData name="Corey G. Mathews, CAE" userId="3524e661-ee95-4155-a8e8-88a9ad0b9b3a" providerId="ADAL" clId="{4AF724ED-4827-4BD5-9CB1-66B429457B01}" dt="2024-04-11T18:34:35.752" v="4952" actId="14100"/>
        <pc:sldMkLst>
          <pc:docMk/>
          <pc:sldMk cId="2829531226" sldId="1609"/>
        </pc:sldMkLst>
        <pc:spChg chg="mod">
          <ac:chgData name="Corey G. Mathews, CAE" userId="3524e661-ee95-4155-a8e8-88a9ad0b9b3a" providerId="ADAL" clId="{4AF724ED-4827-4BD5-9CB1-66B429457B01}" dt="2024-04-11T18:28:22.431" v="4373" actId="14100"/>
          <ac:spMkLst>
            <pc:docMk/>
            <pc:sldMk cId="2829531226" sldId="1609"/>
            <ac:spMk id="2" creationId="{6215F7C4-0FD9-1FD9-49D9-2607152819AA}"/>
          </ac:spMkLst>
        </pc:spChg>
        <pc:spChg chg="mod">
          <ac:chgData name="Corey G. Mathews, CAE" userId="3524e661-ee95-4155-a8e8-88a9ad0b9b3a" providerId="ADAL" clId="{4AF724ED-4827-4BD5-9CB1-66B429457B01}" dt="2024-04-11T18:34:35.752" v="4952" actId="14100"/>
          <ac:spMkLst>
            <pc:docMk/>
            <pc:sldMk cId="2829531226" sldId="1609"/>
            <ac:spMk id="3" creationId="{9FA3FAA6-0019-7B60-E931-FAEBD28D4891}"/>
          </ac:spMkLst>
        </pc:spChg>
        <pc:spChg chg="add del">
          <ac:chgData name="Corey G. Mathews, CAE" userId="3524e661-ee95-4155-a8e8-88a9ad0b9b3a" providerId="ADAL" clId="{4AF724ED-4827-4BD5-9CB1-66B429457B01}" dt="2024-04-11T18:28:05.356" v="4369" actId="22"/>
          <ac:spMkLst>
            <pc:docMk/>
            <pc:sldMk cId="2829531226" sldId="1609"/>
            <ac:spMk id="5" creationId="{8C35CD35-6DC6-9763-4A54-96AB56AFF123}"/>
          </ac:spMkLst>
        </pc:spChg>
      </pc:sldChg>
      <pc:sldChg chg="addSp delSp modSp new mod">
        <pc:chgData name="Corey G. Mathews, CAE" userId="3524e661-ee95-4155-a8e8-88a9ad0b9b3a" providerId="ADAL" clId="{4AF724ED-4827-4BD5-9CB1-66B429457B01}" dt="2024-04-11T18:55:44.942" v="5386" actId="113"/>
        <pc:sldMkLst>
          <pc:docMk/>
          <pc:sldMk cId="3090016167" sldId="1610"/>
        </pc:sldMkLst>
        <pc:spChg chg="mod">
          <ac:chgData name="Corey G. Mathews, CAE" userId="3524e661-ee95-4155-a8e8-88a9ad0b9b3a" providerId="ADAL" clId="{4AF724ED-4827-4BD5-9CB1-66B429457B01}" dt="2024-04-11T18:43:01.248" v="5052" actId="14100"/>
          <ac:spMkLst>
            <pc:docMk/>
            <pc:sldMk cId="3090016167" sldId="1610"/>
            <ac:spMk id="2" creationId="{2272DA4A-AC3D-94A2-F46B-39231C420529}"/>
          </ac:spMkLst>
        </pc:spChg>
        <pc:spChg chg="mod">
          <ac:chgData name="Corey G. Mathews, CAE" userId="3524e661-ee95-4155-a8e8-88a9ad0b9b3a" providerId="ADAL" clId="{4AF724ED-4827-4BD5-9CB1-66B429457B01}" dt="2024-04-11T18:43:31.575" v="5112" actId="14100"/>
          <ac:spMkLst>
            <pc:docMk/>
            <pc:sldMk cId="3090016167" sldId="1610"/>
            <ac:spMk id="3" creationId="{183F3FD3-978E-9DDC-8C4E-0F44099BCFD2}"/>
          </ac:spMkLst>
        </pc:spChg>
        <pc:spChg chg="add mod">
          <ac:chgData name="Corey G. Mathews, CAE" userId="3524e661-ee95-4155-a8e8-88a9ad0b9b3a" providerId="ADAL" clId="{4AF724ED-4827-4BD5-9CB1-66B429457B01}" dt="2024-04-11T18:54:03.858" v="5354" actId="27636"/>
          <ac:spMkLst>
            <pc:docMk/>
            <pc:sldMk cId="3090016167" sldId="1610"/>
            <ac:spMk id="4" creationId="{23CDB10D-C7B2-EB1A-32AD-B3859E343310}"/>
          </ac:spMkLst>
        </pc:spChg>
        <pc:spChg chg="add del mod">
          <ac:chgData name="Corey G. Mathews, CAE" userId="3524e661-ee95-4155-a8e8-88a9ad0b9b3a" providerId="ADAL" clId="{4AF724ED-4827-4BD5-9CB1-66B429457B01}" dt="2024-04-11T18:51:11.740" v="5230" actId="478"/>
          <ac:spMkLst>
            <pc:docMk/>
            <pc:sldMk cId="3090016167" sldId="1610"/>
            <ac:spMk id="5" creationId="{0B93C0B2-9D67-B2C2-C90D-1A8999AA8340}"/>
          </ac:spMkLst>
        </pc:spChg>
        <pc:spChg chg="add mod">
          <ac:chgData name="Corey G. Mathews, CAE" userId="3524e661-ee95-4155-a8e8-88a9ad0b9b3a" providerId="ADAL" clId="{4AF724ED-4827-4BD5-9CB1-66B429457B01}" dt="2024-04-11T18:55:44.942" v="5386" actId="113"/>
          <ac:spMkLst>
            <pc:docMk/>
            <pc:sldMk cId="3090016167" sldId="1610"/>
            <ac:spMk id="6" creationId="{BCD257F4-7EA8-A333-752E-A00272B610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490B-DCBF-48CE-8989-793158718698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2FCA-8C7B-429B-ACA8-0734FEAA2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6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CA-8C7B-429B-ACA8-0734FEAA2A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8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4950-6EAD-4462-81AC-72C1D6D8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221" y="1056857"/>
            <a:ext cx="1126155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25386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5363D-8434-4C38-A0CC-1B6C17B3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AEE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07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189D-A956-4D67-A42E-4E7D8268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70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386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BB51-8256-41CC-BC48-7EB5F6C7A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4053"/>
            <a:ext cx="10515600" cy="2872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11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8FCF-9ED3-4E0A-ADA9-E14A1AC1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94523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71E09-114D-4AC4-9641-0AFB955B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99178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38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18A3-B385-4231-BC84-2C71BB95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59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2301-BABB-4F29-86CB-865B0F1C3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31083"/>
            <a:ext cx="5181600" cy="30458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EE24B-D15F-4371-803C-52CC217F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31083"/>
            <a:ext cx="5181600" cy="30458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406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B440-5115-4DEE-BB5F-8DAD167E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40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2F8C8-A243-465C-9EFA-DFED8F55E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521131"/>
            <a:ext cx="5157787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37329-9E54-4C03-912A-B5DF93BC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5577053" y="1158745"/>
            <a:ext cx="5157787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6F8E7-CACE-48BA-9989-2D8A5CD8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521131"/>
            <a:ext cx="5183188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0D170-9B5F-4ED5-BC29-CFAA8D0EA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161211"/>
            <a:ext cx="5183188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23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8B5B-B976-4BFB-AC55-835ACDC5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37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22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91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5F05-3E94-485D-9A55-6054E765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4375"/>
            <a:ext cx="3932237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D8BDA-76FC-43FF-B087-D7D8C1E3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1984376"/>
            <a:ext cx="6172200" cy="39097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69178-098C-4BA2-B5B6-5779E67B2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84575"/>
            <a:ext cx="3932237" cy="230957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95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460DE-02CD-4B13-BD62-01E55DFF7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19800" y="1106905"/>
            <a:ext cx="6172200" cy="54222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54CC91-16E5-432D-9A9C-5EAF84B00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4375"/>
            <a:ext cx="3932237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AB0EF7A-901B-4E00-9289-672E20623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84575"/>
            <a:ext cx="3932237" cy="230957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33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CAA7697-5707-432F-BCEB-AEC38060ED3C}"/>
              </a:ext>
            </a:extLst>
          </p:cNvPr>
          <p:cNvSpPr/>
          <p:nvPr userDrawn="1"/>
        </p:nvSpPr>
        <p:spPr>
          <a:xfrm>
            <a:off x="-1" y="-1"/>
            <a:ext cx="12192001" cy="1110785"/>
          </a:xfrm>
          <a:prstGeom prst="rect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DFDF9EE-31B4-4FB5-9C4A-613FC144E45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16481" y="0"/>
            <a:ext cx="1797260" cy="111259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26E42-E1F5-4F93-802E-EA18187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5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C23E4-8798-4106-B0BB-F13F4731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74214"/>
            <a:ext cx="10515600" cy="2872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8B0785-9485-4F03-9280-0424E354ECA4}"/>
              </a:ext>
            </a:extLst>
          </p:cNvPr>
          <p:cNvSpPr/>
          <p:nvPr userDrawn="1"/>
        </p:nvSpPr>
        <p:spPr>
          <a:xfrm>
            <a:off x="0" y="6530171"/>
            <a:ext cx="12192001" cy="356995"/>
          </a:xfrm>
          <a:prstGeom prst="rect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761206-FCE4-4F9D-BE61-B1337EB8B09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7223" y="189526"/>
            <a:ext cx="2442240" cy="7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rgbClr val="25386D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7323615B-2CD4-42F2-8766-F505AF6969A9}"/>
              </a:ext>
            </a:extLst>
          </p:cNvPr>
          <p:cNvSpPr/>
          <p:nvPr/>
        </p:nvSpPr>
        <p:spPr>
          <a:xfrm>
            <a:off x="5275385" y="2426677"/>
            <a:ext cx="6916615" cy="4431323"/>
          </a:xfrm>
          <a:custGeom>
            <a:avLst/>
            <a:gdLst>
              <a:gd name="connsiteX0" fmla="*/ 0 w 6916615"/>
              <a:gd name="connsiteY0" fmla="*/ 3886200 h 3886200"/>
              <a:gd name="connsiteX1" fmla="*/ 0 w 6916615"/>
              <a:gd name="connsiteY1" fmla="*/ 0 h 3886200"/>
              <a:gd name="connsiteX2" fmla="*/ 6916615 w 6916615"/>
              <a:gd name="connsiteY2" fmla="*/ 3886200 h 3886200"/>
              <a:gd name="connsiteX3" fmla="*/ 0 w 6916615"/>
              <a:gd name="connsiteY3" fmla="*/ 3886200 h 3886200"/>
              <a:gd name="connsiteX0" fmla="*/ 0 w 6916615"/>
              <a:gd name="connsiteY0" fmla="*/ 4431323 h 4431323"/>
              <a:gd name="connsiteX1" fmla="*/ 6910754 w 6916615"/>
              <a:gd name="connsiteY1" fmla="*/ 0 h 4431323"/>
              <a:gd name="connsiteX2" fmla="*/ 6916615 w 6916615"/>
              <a:gd name="connsiteY2" fmla="*/ 4431323 h 4431323"/>
              <a:gd name="connsiteX3" fmla="*/ 0 w 6916615"/>
              <a:gd name="connsiteY3" fmla="*/ 4431323 h 443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6615" h="4431323">
                <a:moveTo>
                  <a:pt x="0" y="4431323"/>
                </a:moveTo>
                <a:lnTo>
                  <a:pt x="6910754" y="0"/>
                </a:lnTo>
                <a:cubicBezTo>
                  <a:pt x="6912708" y="1477108"/>
                  <a:pt x="6914661" y="2954215"/>
                  <a:pt x="6916615" y="4431323"/>
                </a:cubicBezTo>
                <a:lnTo>
                  <a:pt x="0" y="4431323"/>
                </a:lnTo>
                <a:close/>
              </a:path>
            </a:pathLst>
          </a:custGeom>
          <a:solidFill>
            <a:srgbClr val="79C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4DCD28E4-8520-456D-ACE0-109B0E077760}"/>
              </a:ext>
            </a:extLst>
          </p:cNvPr>
          <p:cNvSpPr/>
          <p:nvPr/>
        </p:nvSpPr>
        <p:spPr>
          <a:xfrm>
            <a:off x="0" y="0"/>
            <a:ext cx="11131062" cy="6858000"/>
          </a:xfrm>
          <a:prstGeom prst="rtTriangle">
            <a:avLst/>
          </a:prstGeom>
          <a:solidFill>
            <a:srgbClr val="24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1" name="Picture 10" descr="Leadey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815" y="1487832"/>
            <a:ext cx="4668319" cy="1356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BFB18B-8308-4F7B-8824-9A2DB76D70B3}"/>
              </a:ext>
            </a:extLst>
          </p:cNvPr>
          <p:cNvSpPr txBox="1"/>
          <p:nvPr/>
        </p:nvSpPr>
        <p:spPr>
          <a:xfrm>
            <a:off x="304597" y="4642338"/>
            <a:ext cx="8082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Successful Chapter Sponsorship Programs</a:t>
            </a:r>
            <a:endParaRPr lang="en-IN" sz="6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D1250F-F6A5-FBBF-FB47-4DC5173F9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5569"/>
            <a:ext cx="12192000" cy="407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6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6468C-EF08-8E97-56D9-91B88FEAD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762" y="1121829"/>
            <a:ext cx="8790476" cy="5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9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983450-3649-A457-AFFC-AF1B027E0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395"/>
          <a:stretch/>
        </p:blipFill>
        <p:spPr>
          <a:xfrm>
            <a:off x="1785257" y="1030013"/>
            <a:ext cx="8621486" cy="56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5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6EE28-43C5-77A4-F4CD-A7380B197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19" y="1224238"/>
            <a:ext cx="8904762" cy="4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0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48A1E-C1A3-463F-DE4F-A6616EDE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3" y="2195666"/>
            <a:ext cx="12133333" cy="2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83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63F6B-7933-5061-5732-7EB98F750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60" y="1072054"/>
            <a:ext cx="8666679" cy="55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8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4C4CE-B66F-3A79-7EE7-C21553336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795" y="1152159"/>
            <a:ext cx="8262409" cy="54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88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D690A-44F9-86B4-0A75-9B6A59E94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67" y="1103586"/>
            <a:ext cx="8569466" cy="54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6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660E1-DDB1-97B5-F2CD-AF531AA23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" y="2238524"/>
            <a:ext cx="12161905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86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5D432-C082-15D6-A9B7-B2C534723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0" y="1926132"/>
            <a:ext cx="12192000" cy="367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2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E5C4-77CB-4F95-9F6D-92B604C6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5556"/>
            <a:ext cx="10515600" cy="946004"/>
          </a:xfrm>
        </p:spPr>
        <p:txBody>
          <a:bodyPr/>
          <a:lstStyle/>
          <a:p>
            <a:r>
              <a:rPr lang="en-US" dirty="0"/>
              <a:t>Topics for Today’s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B0A2-49BB-4614-961C-B26C01E8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560"/>
            <a:ext cx="5352393" cy="4456385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Goals/Motivations of Sponsorship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Who Are Your Potential Sponsors?</a:t>
            </a:r>
            <a:endParaRPr lang="en-US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Sponsorships vs. Advertising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Sponsorship Agreements: Forms vs. Contracts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Types of Sponsorship Programs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What to Include as Benefits…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Pricing Your Sponsorships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1F50B-F4F9-9E90-CAD4-BC15744BB9ED}"/>
              </a:ext>
            </a:extLst>
          </p:cNvPr>
          <p:cNvSpPr txBox="1"/>
          <p:nvPr/>
        </p:nvSpPr>
        <p:spPr>
          <a:xfrm>
            <a:off x="6190593" y="2091560"/>
            <a:ext cx="6106510" cy="963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When to Market/Sell Your Sponsorships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Roles of Staff &amp; Volunteers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9958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530D-A81D-E2E0-B0F6-594FDE4D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046"/>
            <a:ext cx="10515600" cy="1030085"/>
          </a:xfrm>
        </p:spPr>
        <p:txBody>
          <a:bodyPr/>
          <a:lstStyle/>
          <a:p>
            <a:r>
              <a:rPr lang="en-US" dirty="0"/>
              <a:t>Pricing Your Sponsorships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7AF6B-7179-ED68-15D5-93BEA7F24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131"/>
            <a:ext cx="10515600" cy="4414345"/>
          </a:xfrm>
        </p:spPr>
        <p:txBody>
          <a:bodyPr/>
          <a:lstStyle/>
          <a:p>
            <a:r>
              <a:rPr lang="en-US" dirty="0"/>
              <a:t>Pricing a sponsorship is an inherently subjective process.</a:t>
            </a:r>
          </a:p>
          <a:p>
            <a:r>
              <a:rPr lang="en-US" dirty="0"/>
              <a:t>In choosing your pricing, consider the following: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Cost of any benefits you are providing (fixed and sunken costs).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Historical value of any sponsorships you have offered.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The size of your membership and the potential value to sponsors.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What other similar sized NAIFA Chapters may be charging.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What other similar sized associations in your area may be charging.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What the market will bear.</a:t>
            </a:r>
          </a:p>
        </p:txBody>
      </p:sp>
    </p:spTree>
    <p:extLst>
      <p:ext uri="{BB962C8B-B14F-4D97-AF65-F5344CB8AC3E}">
        <p14:creationId xmlns:p14="http://schemas.microsoft.com/office/powerpoint/2010/main" val="239928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73AD7-7E02-000B-02FD-8242C91F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Market/Sell Your Sponsorships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80D2D-ABE3-3E0D-840D-FA434FC1C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4053"/>
            <a:ext cx="10515600" cy="3730830"/>
          </a:xfrm>
        </p:spPr>
        <p:txBody>
          <a:bodyPr/>
          <a:lstStyle/>
          <a:p>
            <a:r>
              <a:rPr lang="en-US" dirty="0"/>
              <a:t>The easy answer is….ALL THE TIME!!!</a:t>
            </a:r>
          </a:p>
          <a:p>
            <a:r>
              <a:rPr lang="en-US" dirty="0"/>
              <a:t>However, there are some strategic times to consider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Companies are putting together their budgets at the beginning of Q4 and it is ideal to get them to plan and include an investment in your sponsorship at that time.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For event-specific sponsorships, they often like to have some idea of the dates, location, expected attendance, types of attendees/lines of authority, and the programmatic details so they can better assess the value to their company.</a:t>
            </a:r>
          </a:p>
        </p:txBody>
      </p:sp>
    </p:spTree>
    <p:extLst>
      <p:ext uri="{BB962C8B-B14F-4D97-AF65-F5344CB8AC3E}">
        <p14:creationId xmlns:p14="http://schemas.microsoft.com/office/powerpoint/2010/main" val="1286803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BAE9-4B2D-DED3-56C2-F6BAB67F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347"/>
            <a:ext cx="10515600" cy="1067701"/>
          </a:xfrm>
        </p:spPr>
        <p:txBody>
          <a:bodyPr/>
          <a:lstStyle/>
          <a:p>
            <a:r>
              <a:rPr lang="en-US" dirty="0"/>
              <a:t>Roles of Staff &amp; 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49CA-E0AB-C6F0-2C13-CF9EAA3C3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455"/>
            <a:ext cx="10515600" cy="4414345"/>
          </a:xfrm>
        </p:spPr>
        <p:txBody>
          <a:bodyPr/>
          <a:lstStyle/>
          <a:p>
            <a:r>
              <a:rPr lang="en-US" dirty="0"/>
              <a:t>Staff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Recommend a sponsorship structure, benefits, and pricing to the Board for their consideration.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Prepare documentation and marketing materials to send to companies to promote the sponsorships, as well as contracts or forms needed to accept sponsorships.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Send the marketing materials and promotions out to potential sponsors.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Receive, process, and deliver promised benefits to the sponsors.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Thank sponsors for their support and solicit them for future and increased sponsorship levels.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8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5F7C4-0FD9-1FD9-49D9-26071528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4025"/>
            <a:ext cx="10515600" cy="1198252"/>
          </a:xfrm>
        </p:spPr>
        <p:txBody>
          <a:bodyPr/>
          <a:lstStyle/>
          <a:p>
            <a:r>
              <a:rPr lang="en-US" dirty="0"/>
              <a:t>Roles of Staff &amp; 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3FAA6-0019-7B60-E931-FAEBD28D4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277"/>
            <a:ext cx="10515600" cy="4151584"/>
          </a:xfrm>
        </p:spPr>
        <p:txBody>
          <a:bodyPr/>
          <a:lstStyle/>
          <a:p>
            <a:r>
              <a:rPr lang="en-US" dirty="0"/>
              <a:t>Volunteers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Identification of potential sponsors and key contacts.  This can be done by asking Board members and volunteers to provide a list of all the organizations that they do business within the jurisdiction of your Chapter.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Outreach and follow-up with potential sponsors and key contacts to let them know that their support is important to you and make the personal ask/close the deal.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Thank sponsors for their support and solicit them for future and increased sponsorship levels.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31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86034" cy="702337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969" y="2416969"/>
            <a:ext cx="2018127" cy="2012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B052A2-3758-434A-94DD-D6D4C3D1E46A}"/>
              </a:ext>
            </a:extLst>
          </p:cNvPr>
          <p:cNvSpPr txBox="1"/>
          <p:nvPr/>
        </p:nvSpPr>
        <p:spPr>
          <a:xfrm>
            <a:off x="2198670" y="5763802"/>
            <a:ext cx="8147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Together We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Can Take 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Anything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6E8EA-C826-602D-F135-455278A98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1002"/>
            <a:ext cx="10515600" cy="1004639"/>
          </a:xfrm>
        </p:spPr>
        <p:txBody>
          <a:bodyPr/>
          <a:lstStyle/>
          <a:p>
            <a:r>
              <a:rPr lang="en-US" dirty="0"/>
              <a:t>Goals/Motivations of Sponsorship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1E19-CA9B-E77A-B564-EC61C7CD4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5641"/>
            <a:ext cx="10515600" cy="43302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keys to any kind of sales is to understand the goals and motivations of your customers.  </a:t>
            </a:r>
            <a:br>
              <a:rPr lang="en-US" dirty="0"/>
            </a:br>
            <a:br>
              <a:rPr lang="en-US" sz="2000" dirty="0"/>
            </a:br>
            <a:r>
              <a:rPr lang="en-US" dirty="0"/>
              <a:t>Some of the benefits of sponsorship include:</a:t>
            </a:r>
          </a:p>
          <a:p>
            <a:pPr marL="0" indent="0">
              <a:buNone/>
            </a:pPr>
            <a:endParaRPr lang="en-US" sz="1200" dirty="0"/>
          </a:p>
          <a:p>
            <a:pPr marL="514350" indent="-514350">
              <a:buAutoNum type="arabicParenR"/>
            </a:pPr>
            <a:r>
              <a:rPr lang="en-US" dirty="0"/>
              <a:t>Increasing their return on investment.</a:t>
            </a:r>
          </a:p>
          <a:p>
            <a:pPr marL="514350" indent="-514350">
              <a:buAutoNum type="arabicParenR"/>
            </a:pPr>
            <a:r>
              <a:rPr lang="en-US" dirty="0"/>
              <a:t>Building business relationships.</a:t>
            </a:r>
          </a:p>
          <a:p>
            <a:pPr marL="514350" indent="-514350">
              <a:buAutoNum type="arabicParenR"/>
            </a:pPr>
            <a:r>
              <a:rPr lang="en-US" dirty="0"/>
              <a:t>Gain valuable insights from customers.</a:t>
            </a:r>
          </a:p>
          <a:p>
            <a:pPr marL="514350" indent="-514350">
              <a:buAutoNum type="arabicParenR"/>
            </a:pPr>
            <a:r>
              <a:rPr lang="en-US" dirty="0"/>
              <a:t>Expanding their content strategy. </a:t>
            </a:r>
          </a:p>
          <a:p>
            <a:pPr marL="514350" indent="-514350">
              <a:buAutoNum type="arabicParenR"/>
            </a:pPr>
            <a:r>
              <a:rPr lang="en-US" dirty="0"/>
              <a:t>Fostering a positive reputation.</a:t>
            </a:r>
          </a:p>
        </p:txBody>
      </p:sp>
    </p:spTree>
    <p:extLst>
      <p:ext uri="{BB962C8B-B14F-4D97-AF65-F5344CB8AC3E}">
        <p14:creationId xmlns:p14="http://schemas.microsoft.com/office/powerpoint/2010/main" val="33536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9DF17-95ED-31F5-EFF1-39ACFA75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7430"/>
            <a:ext cx="10515600" cy="889025"/>
          </a:xfrm>
        </p:spPr>
        <p:txBody>
          <a:bodyPr/>
          <a:lstStyle/>
          <a:p>
            <a:r>
              <a:rPr lang="en-US" dirty="0"/>
              <a:t>Goals/Motivations of Sponsorship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E4C1-0718-EAE0-19B3-910C548DE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455"/>
            <a:ext cx="10515600" cy="45614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6) Generating leads.</a:t>
            </a:r>
          </a:p>
          <a:p>
            <a:pPr marL="0" indent="0">
              <a:buNone/>
            </a:pPr>
            <a:r>
              <a:rPr lang="en-US" dirty="0"/>
              <a:t>7) Reaching sales goals.</a:t>
            </a:r>
          </a:p>
          <a:p>
            <a:pPr marL="0" indent="0">
              <a:buNone/>
            </a:pPr>
            <a:r>
              <a:rPr lang="en-US" dirty="0"/>
              <a:t>8) Benefitting from association.</a:t>
            </a:r>
          </a:p>
          <a:p>
            <a:pPr marL="0" indent="0">
              <a:buNone/>
            </a:pPr>
            <a:r>
              <a:rPr lang="en-US" dirty="0"/>
              <a:t>9) Boosting brand visibility.</a:t>
            </a:r>
          </a:p>
          <a:p>
            <a:pPr marL="0" indent="0">
              <a:buNone/>
            </a:pPr>
            <a:r>
              <a:rPr lang="en-US" dirty="0"/>
              <a:t>10) Engaging niche markets.</a:t>
            </a:r>
          </a:p>
          <a:p>
            <a:pPr marL="0" indent="0">
              <a:buNone/>
            </a:pPr>
            <a:r>
              <a:rPr lang="en-US" dirty="0"/>
              <a:t>11) Showcasing a service or product.</a:t>
            </a:r>
          </a:p>
          <a:p>
            <a:pPr marL="0" indent="0">
              <a:buNone/>
            </a:pPr>
            <a:r>
              <a:rPr lang="en-US" dirty="0"/>
              <a:t>12) Gaining a competitive advantage.</a:t>
            </a:r>
          </a:p>
          <a:p>
            <a:pPr marL="0" indent="0">
              <a:buNone/>
            </a:pPr>
            <a:r>
              <a:rPr lang="en-US" dirty="0"/>
              <a:t>13) Interacting with prospects.</a:t>
            </a:r>
          </a:p>
          <a:p>
            <a:pPr marL="0" indent="0">
              <a:buNone/>
            </a:pPr>
            <a:r>
              <a:rPr lang="en-US" dirty="0"/>
              <a:t>14) Establishing credibility.</a:t>
            </a:r>
          </a:p>
        </p:txBody>
      </p:sp>
      <p:pic>
        <p:nvPicPr>
          <p:cNvPr id="1026" name="Picture 2" descr="Why Businesses Should Love Sponsors">
            <a:extLst>
              <a:ext uri="{FF2B5EF4-FFF2-40B4-BE49-F238E27FC236}">
                <a16:creationId xmlns:a16="http://schemas.microsoft.com/office/drawing/2014/main" id="{D7179B13-605E-9148-8F35-E6B76D736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3" y="2429531"/>
            <a:ext cx="4474558" cy="266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F2192-FD5C-2B40-DF4B-1235344DC2FF}"/>
              </a:ext>
            </a:extLst>
          </p:cNvPr>
          <p:cNvSpPr txBox="1"/>
          <p:nvPr/>
        </p:nvSpPr>
        <p:spPr>
          <a:xfrm>
            <a:off x="6207127" y="5986541"/>
            <a:ext cx="5774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en-US" sz="1400" i="1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  <a:t>Source: </a:t>
            </a:r>
            <a:r>
              <a:rPr lang="en-US" sz="1400" i="1" u="sng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  <a:t>Business Sponsorships: 14 Benefits of Sponsoring an Event</a:t>
            </a:r>
          </a:p>
          <a:p>
            <a:pPr lvl="1" algn="r"/>
            <a:r>
              <a:rPr lang="en-US" sz="1400" i="1" dirty="0">
                <a:solidFill>
                  <a:srgbClr val="2D2D2D"/>
                </a:solidFill>
                <a:latin typeface="Lato" panose="020F0502020204030203" pitchFamily="34" charset="0"/>
              </a:rPr>
              <a:t>Indeed Career Guide</a:t>
            </a:r>
            <a:endParaRPr lang="en-US" sz="1600" i="1" dirty="0">
              <a:solidFill>
                <a:srgbClr val="2D2D2D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5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2DA4A-AC3D-94A2-F46B-39231C42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514"/>
            <a:ext cx="10515600" cy="1009065"/>
          </a:xfrm>
        </p:spPr>
        <p:txBody>
          <a:bodyPr/>
          <a:lstStyle/>
          <a:p>
            <a:r>
              <a:rPr lang="en-US" dirty="0"/>
              <a:t>Who Are Your Potential Sponsors?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F3FD3-978E-9DDC-8C4E-0F44099BC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2579"/>
            <a:ext cx="10515600" cy="1114097"/>
          </a:xfrm>
        </p:spPr>
        <p:txBody>
          <a:bodyPr/>
          <a:lstStyle/>
          <a:p>
            <a:r>
              <a:rPr lang="en-US" dirty="0"/>
              <a:t>The easy answer is….ANYONE!!!</a:t>
            </a:r>
          </a:p>
          <a:p>
            <a:r>
              <a:rPr lang="en-US" dirty="0"/>
              <a:t>Potential sponsors include: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CDB10D-C7B2-EB1A-32AD-B3859E343310}"/>
              </a:ext>
            </a:extLst>
          </p:cNvPr>
          <p:cNvSpPr txBox="1">
            <a:spLocks/>
          </p:cNvSpPr>
          <p:nvPr/>
        </p:nvSpPr>
        <p:spPr>
          <a:xfrm>
            <a:off x="838200" y="3226676"/>
            <a:ext cx="5257800" cy="32687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Carriers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Broker/Dealers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Software Providers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Paramed Companies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Reverse Mortgage Companies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Educational/Coaching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D257F4-7EA8-A333-752E-A00272B61051}"/>
              </a:ext>
            </a:extLst>
          </p:cNvPr>
          <p:cNvSpPr txBox="1">
            <a:spLocks/>
          </p:cNvSpPr>
          <p:nvPr/>
        </p:nvSpPr>
        <p:spPr>
          <a:xfrm>
            <a:off x="6096000" y="3226675"/>
            <a:ext cx="5257800" cy="3268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Consultants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Lead Generation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Client Engagement Systems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Marketing Firms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Printers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Custom Tailors…and </a:t>
            </a:r>
            <a:r>
              <a:rPr lang="en-US" b="1" dirty="0"/>
              <a:t>MORE!!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endParaRPr lang="en-US" dirty="0"/>
          </a:p>
          <a:p>
            <a:pPr marL="461963" indent="-461963">
              <a:buFont typeface="Wingdings" panose="05000000000000000000" pitchFamily="2" charset="2"/>
              <a:buChar char="Ø"/>
            </a:pPr>
            <a:endParaRPr lang="en-US" dirty="0"/>
          </a:p>
          <a:p>
            <a:pPr marL="461963" indent="-461963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1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1330-FE94-09CE-4796-456752D5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514"/>
            <a:ext cx="10515600" cy="1114169"/>
          </a:xfrm>
        </p:spPr>
        <p:txBody>
          <a:bodyPr/>
          <a:lstStyle/>
          <a:p>
            <a:r>
              <a:rPr lang="en-US" dirty="0"/>
              <a:t>Sponsorship vs.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34FDF-1EE3-A98B-D21C-7501CC48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7682"/>
            <a:ext cx="10515600" cy="4246179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/>
              </a:rPr>
              <a:t>Advertisements are a paid, one-way marketing message promoting a brand. Sponsorships are collaborations, whereas brands fund events or activities in exchange for recognition.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/>
              </a:rPr>
              <a:t>Advertisements are overt sales pitches. Sponsorships enable subtle brand-building based on affinity and association with sponsored property.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Inter"/>
              </a:rPr>
              <a:t>Sponsorships generally enjoy greater deductibility than advertising as business expenses for companies.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Inter"/>
              </a:rPr>
              <a:t>Advertising is more likely to be considered Unrelated Business Income (UBI) for non-profit organizations.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3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D28F6-EAFF-DFF3-4775-80794562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Sponsorship Agreements: Forms vs.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7F743-B530-FF1C-A8A8-BE868D90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4053"/>
            <a:ext cx="10515600" cy="362572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Contracts clearly delineate the responsibilities of both parties and lay out clearly amounts due and in return for what benefits.</a:t>
            </a:r>
          </a:p>
          <a:p>
            <a:pPr>
              <a:spcBef>
                <a:spcPts val="2400"/>
              </a:spcBef>
            </a:pPr>
            <a:r>
              <a:rPr lang="en-US" dirty="0"/>
              <a:t>Contracts can be a turnoff for potential sponsors and companies may require legal review that could delay or derail the process.</a:t>
            </a:r>
          </a:p>
          <a:p>
            <a:pPr>
              <a:spcBef>
                <a:spcPts val="2400"/>
              </a:spcBef>
            </a:pPr>
            <a:r>
              <a:rPr lang="en-US" dirty="0"/>
              <a:t>Most organizations simply use a form to collect the necessary information and clearly explain the benefits to be received.</a:t>
            </a:r>
          </a:p>
        </p:txBody>
      </p:sp>
    </p:spTree>
    <p:extLst>
      <p:ext uri="{BB962C8B-B14F-4D97-AF65-F5344CB8AC3E}">
        <p14:creationId xmlns:p14="http://schemas.microsoft.com/office/powerpoint/2010/main" val="56479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528B-A062-A852-6F97-62D281D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4024"/>
            <a:ext cx="10515600" cy="977535"/>
          </a:xfrm>
        </p:spPr>
        <p:txBody>
          <a:bodyPr/>
          <a:lstStyle/>
          <a:p>
            <a:r>
              <a:rPr lang="en-US" dirty="0"/>
              <a:t>Types of Sponsorship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6BAE4-E449-1D3C-61C6-70BED605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560"/>
            <a:ext cx="10515600" cy="424617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A La Carte – Sponsor receives recognition for a specific event, element of an event, or purpose.  This is the most common option and could include a hole at a golf tournament, a coffee break at a conference, or a logo on a website.</a:t>
            </a:r>
          </a:p>
          <a:p>
            <a:pPr>
              <a:spcBef>
                <a:spcPts val="2400"/>
              </a:spcBef>
            </a:pPr>
            <a:r>
              <a:rPr lang="en-US" dirty="0"/>
              <a:t>Package Deals – Contains a grouping of benefits around a single event, such as a golf tournament or conference, and is often recognized by levels of costs and benefits.</a:t>
            </a:r>
          </a:p>
          <a:p>
            <a:pPr>
              <a:spcBef>
                <a:spcPts val="2400"/>
              </a:spcBef>
            </a:pPr>
            <a:r>
              <a:rPr lang="en-US" dirty="0"/>
              <a:t>Annual Agreements – Contains a grouping of benefits for the year and is often recognized by levels of costs and benefits.</a:t>
            </a:r>
          </a:p>
          <a:p>
            <a:pPr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4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98ED-0C70-FCA2-A713-23812A1A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023"/>
            <a:ext cx="10515600" cy="1015150"/>
          </a:xfrm>
        </p:spPr>
        <p:txBody>
          <a:bodyPr/>
          <a:lstStyle/>
          <a:p>
            <a:r>
              <a:rPr lang="en-US" dirty="0"/>
              <a:t>What to Include as Benefits…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05C5-051C-1105-4ABE-83FB3DBD4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4620"/>
            <a:ext cx="10515600" cy="45453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b="1" dirty="0"/>
              <a:t>ANYTHING YOU CAN THINK OF!!!</a:t>
            </a:r>
          </a:p>
        </p:txBody>
      </p:sp>
    </p:spTree>
    <p:extLst>
      <p:ext uri="{BB962C8B-B14F-4D97-AF65-F5344CB8AC3E}">
        <p14:creationId xmlns:p14="http://schemas.microsoft.com/office/powerpoint/2010/main" val="8642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NAIF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A99D1"/>
      </a:hlink>
      <a:folHlink>
        <a:srgbClr val="99CC00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826F5C91D2384A892D3BABCC5C1EC8" ma:contentTypeVersion="18" ma:contentTypeDescription="Create a new document." ma:contentTypeScope="" ma:versionID="7c9a3d8f60e67345802f1c8e438ab801">
  <xsd:schema xmlns:xsd="http://www.w3.org/2001/XMLSchema" xmlns:xs="http://www.w3.org/2001/XMLSchema" xmlns:p="http://schemas.microsoft.com/office/2006/metadata/properties" xmlns:ns2="13b0e6ce-e2b4-4783-bf92-5ad5e4159dac" xmlns:ns3="b0b8517c-993d-4bc0-960e-31ea18fa1f8d" targetNamespace="http://schemas.microsoft.com/office/2006/metadata/properties" ma:root="true" ma:fieldsID="12a6d9bac6042e66a7afe14b6fc5aebd" ns2:_="" ns3:_="">
    <xsd:import namespace="13b0e6ce-e2b4-4783-bf92-5ad5e4159dac"/>
    <xsd:import namespace="b0b8517c-993d-4bc0-960e-31ea18fa1f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0e6ce-e2b4-4783-bf92-5ad5e4159d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81c790c-ba74-4ab5-9899-bba964c011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8517c-993d-4bc0-960e-31ea18fa1f8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adbb1c-e14f-47ce-98d5-05427a50c42b}" ma:internalName="TaxCatchAll" ma:showField="CatchAllData" ma:web="b0b8517c-993d-4bc0-960e-31ea18fa1f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b0e6ce-e2b4-4783-bf92-5ad5e4159dac">
      <Terms xmlns="http://schemas.microsoft.com/office/infopath/2007/PartnerControls"/>
    </lcf76f155ced4ddcb4097134ff3c332f>
    <TaxCatchAll xmlns="b0b8517c-993d-4bc0-960e-31ea18fa1f8d" xsi:nil="true"/>
  </documentManagement>
</p:properties>
</file>

<file path=customXml/itemProps1.xml><?xml version="1.0" encoding="utf-8"?>
<ds:datastoreItem xmlns:ds="http://schemas.openxmlformats.org/officeDocument/2006/customXml" ds:itemID="{ADBF3A7C-E582-4F99-ADF7-B1338DA758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b0e6ce-e2b4-4783-bf92-5ad5e4159dac"/>
    <ds:schemaRef ds:uri="b0b8517c-993d-4bc0-960e-31ea18fa1f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3F53C8-3257-452A-82EE-905AA7BD2B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4D7D70-F383-4558-A3BB-03C01F4C4581}">
  <ds:schemaRefs>
    <ds:schemaRef ds:uri="http://schemas.microsoft.com/office/2006/metadata/properties"/>
    <ds:schemaRef ds:uri="http://schemas.microsoft.com/office/infopath/2007/PartnerControls"/>
    <ds:schemaRef ds:uri="13b0e6ce-e2b4-4783-bf92-5ad5e4159dac"/>
    <ds:schemaRef ds:uri="b0b8517c-993d-4bc0-960e-31ea18fa1f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Advocacy_16x9_TEMPLATE</Template>
  <TotalTime>14547</TotalTime>
  <Words>869</Words>
  <Application>Microsoft Office PowerPoint</Application>
  <PresentationFormat>Widescreen</PresentationFormat>
  <Paragraphs>92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Inter</vt:lpstr>
      <vt:lpstr>Lato</vt:lpstr>
      <vt:lpstr>Roboto</vt:lpstr>
      <vt:lpstr>Wingdings</vt:lpstr>
      <vt:lpstr>Office Theme</vt:lpstr>
      <vt:lpstr>PowerPoint Presentation</vt:lpstr>
      <vt:lpstr>Topics for Today’s Presentation</vt:lpstr>
      <vt:lpstr>Goals/Motivations of Sponsorship</vt:lpstr>
      <vt:lpstr>Goals/Motivations of Sponsorship</vt:lpstr>
      <vt:lpstr>Who Are Your Potential Sponsors?</vt:lpstr>
      <vt:lpstr>Sponsorship vs. Advertising</vt:lpstr>
      <vt:lpstr>Sponsorship Agreements: Forms vs. Contracts</vt:lpstr>
      <vt:lpstr>Types of Sponsorship Programs</vt:lpstr>
      <vt:lpstr>What to Include as Benefits…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Pricing Your Sponsorships</vt:lpstr>
      <vt:lpstr>When to Market/Sell Your Sponsorships</vt:lpstr>
      <vt:lpstr>Roles of Staff &amp; Volunteers</vt:lpstr>
      <vt:lpstr>Roles of Staff &amp; Volunteers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NAIFA</dc:creator>
  <cp:lastModifiedBy>Corey G. Mathews, CAE</cp:lastModifiedBy>
  <cp:revision>83</cp:revision>
  <dcterms:created xsi:type="dcterms:W3CDTF">2018-10-29T18:59:04Z</dcterms:created>
  <dcterms:modified xsi:type="dcterms:W3CDTF">2024-04-11T18:55:49Z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0x01010050826F5C91D2384A892D3BABCC5C1EC8</vt:lpwstr>
  </property>
  <property fmtid="{D5CDD505-2E9C-101B-9397-08002B2CF9AE}" pid="3" name="MediaServiceImageTags">
    <vt:lpwstr/>
  </property>
</Properties>
</file>