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sldIdLst>
    <p:sldId id="257" r:id="rId5"/>
    <p:sldId id="258" r:id="rId6"/>
    <p:sldId id="1608" r:id="rId7"/>
    <p:sldId id="1610" r:id="rId8"/>
    <p:sldId id="1612" r:id="rId9"/>
    <p:sldId id="1611" r:id="rId10"/>
    <p:sldId id="1613" r:id="rId11"/>
    <p:sldId id="1609" r:id="rId12"/>
    <p:sldId id="1622" r:id="rId13"/>
    <p:sldId id="1623" r:id="rId14"/>
    <p:sldId id="1614" r:id="rId15"/>
    <p:sldId id="1615" r:id="rId16"/>
    <p:sldId id="1616" r:id="rId17"/>
    <p:sldId id="1617" r:id="rId18"/>
    <p:sldId id="1618" r:id="rId19"/>
    <p:sldId id="1619" r:id="rId20"/>
    <p:sldId id="1625" r:id="rId21"/>
    <p:sldId id="1627" r:id="rId22"/>
    <p:sldId id="1620" r:id="rId23"/>
    <p:sldId id="1621" r:id="rId24"/>
    <p:sldId id="1628" r:id="rId25"/>
    <p:sldId id="16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cy, Saskia" initials="KS" lastIdx="38" clrIdx="0">
    <p:extLst>
      <p:ext uri="{19B8F6BF-5375-455C-9EA6-DF929625EA0E}">
        <p15:presenceInfo xmlns:p15="http://schemas.microsoft.com/office/powerpoint/2012/main" userId="Kercy, Sask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EF3"/>
    <a:srgbClr val="24386D"/>
    <a:srgbClr val="3E95D1"/>
    <a:srgbClr val="25386D"/>
    <a:srgbClr val="3895D9"/>
    <a:srgbClr val="D50037"/>
    <a:srgbClr val="D51E3D"/>
    <a:srgbClr val="7F7F7F"/>
    <a:srgbClr val="D9D9D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DDDB2-FB4B-49F2-A697-0ED7261DE8CC}" v="15" dt="2024-07-25T19:57:02.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29" autoAdjust="0"/>
    <p:restoredTop sz="84651" autoAdjust="0"/>
  </p:normalViewPr>
  <p:slideViewPr>
    <p:cSldViewPr snapToGrid="0">
      <p:cViewPr varScale="1">
        <p:scale>
          <a:sx n="87" d="100"/>
          <a:sy n="87" d="100"/>
        </p:scale>
        <p:origin x="1776" y="96"/>
      </p:cViewPr>
      <p:guideLst>
        <p:guide orient="horz" pos="2160"/>
        <p:guide pos="3840"/>
      </p:guideLst>
    </p:cSldViewPr>
  </p:slideViewPr>
  <p:notesTextViewPr>
    <p:cViewPr>
      <p:scale>
        <a:sx n="3" d="2"/>
        <a:sy n="3" d="2"/>
      </p:scale>
      <p:origin x="0" y="0"/>
    </p:cViewPr>
  </p:notesTextViewPr>
  <p:notesViewPr>
    <p:cSldViewPr snapToGrid="0">
      <p:cViewPr varScale="1">
        <p:scale>
          <a:sx n="88" d="100"/>
          <a:sy n="88"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ey G. Mathews, CAE" userId="3524e661-ee95-4155-a8e8-88a9ad0b9b3a" providerId="ADAL" clId="{0DEDDDB2-FB4B-49F2-A697-0ED7261DE8CC}"/>
    <pc:docChg chg="undo custSel addSld delSld modSld sldOrd">
      <pc:chgData name="Corey G. Mathews, CAE" userId="3524e661-ee95-4155-a8e8-88a9ad0b9b3a" providerId="ADAL" clId="{0DEDDDB2-FB4B-49F2-A697-0ED7261DE8CC}" dt="2024-07-25T19:57:02.684" v="2559" actId="6549"/>
      <pc:docMkLst>
        <pc:docMk/>
      </pc:docMkLst>
      <pc:sldChg chg="modSp mod">
        <pc:chgData name="Corey G. Mathews, CAE" userId="3524e661-ee95-4155-a8e8-88a9ad0b9b3a" providerId="ADAL" clId="{0DEDDDB2-FB4B-49F2-A697-0ED7261DE8CC}" dt="2024-07-10T19:18:07.299" v="57" actId="6549"/>
        <pc:sldMkLst>
          <pc:docMk/>
          <pc:sldMk cId="782826934" sldId="1608"/>
        </pc:sldMkLst>
        <pc:spChg chg="mod">
          <ac:chgData name="Corey G. Mathews, CAE" userId="3524e661-ee95-4155-a8e8-88a9ad0b9b3a" providerId="ADAL" clId="{0DEDDDB2-FB4B-49F2-A697-0ED7261DE8CC}" dt="2024-07-10T19:18:07.299" v="57" actId="6549"/>
          <ac:spMkLst>
            <pc:docMk/>
            <pc:sldMk cId="782826934" sldId="1608"/>
            <ac:spMk id="3" creationId="{DBB765BE-E31B-BE29-8BF5-75946907FE3B}"/>
          </ac:spMkLst>
        </pc:spChg>
      </pc:sldChg>
      <pc:sldChg chg="modSp">
        <pc:chgData name="Corey G. Mathews, CAE" userId="3524e661-ee95-4155-a8e8-88a9ad0b9b3a" providerId="ADAL" clId="{0DEDDDB2-FB4B-49F2-A697-0ED7261DE8CC}" dt="2024-07-25T19:57:02.684" v="2559" actId="6549"/>
        <pc:sldMkLst>
          <pc:docMk/>
          <pc:sldMk cId="3370701100" sldId="1609"/>
        </pc:sldMkLst>
        <pc:spChg chg="mod">
          <ac:chgData name="Corey G. Mathews, CAE" userId="3524e661-ee95-4155-a8e8-88a9ad0b9b3a" providerId="ADAL" clId="{0DEDDDB2-FB4B-49F2-A697-0ED7261DE8CC}" dt="2024-07-25T19:57:02.684" v="2559" actId="6549"/>
          <ac:spMkLst>
            <pc:docMk/>
            <pc:sldMk cId="3370701100" sldId="1609"/>
            <ac:spMk id="3" creationId="{3D583516-1F0E-AF2F-FA34-FF3BF3EB043A}"/>
          </ac:spMkLst>
        </pc:spChg>
      </pc:sldChg>
      <pc:sldChg chg="modSp mod">
        <pc:chgData name="Corey G. Mathews, CAE" userId="3524e661-ee95-4155-a8e8-88a9ad0b9b3a" providerId="ADAL" clId="{0DEDDDB2-FB4B-49F2-A697-0ED7261DE8CC}" dt="2024-07-10T19:18:47.639" v="64" actId="1076"/>
        <pc:sldMkLst>
          <pc:docMk/>
          <pc:sldMk cId="318404287" sldId="1612"/>
        </pc:sldMkLst>
        <pc:spChg chg="mod">
          <ac:chgData name="Corey G. Mathews, CAE" userId="3524e661-ee95-4155-a8e8-88a9ad0b9b3a" providerId="ADAL" clId="{0DEDDDB2-FB4B-49F2-A697-0ED7261DE8CC}" dt="2024-07-10T19:18:47.639" v="64" actId="1076"/>
          <ac:spMkLst>
            <pc:docMk/>
            <pc:sldMk cId="318404287" sldId="1612"/>
            <ac:spMk id="3" creationId="{972DDDEB-EF9D-9652-60F8-1D4E7DDE9172}"/>
          </ac:spMkLst>
        </pc:spChg>
        <pc:spChg chg="mod">
          <ac:chgData name="Corey G. Mathews, CAE" userId="3524e661-ee95-4155-a8e8-88a9ad0b9b3a" providerId="ADAL" clId="{0DEDDDB2-FB4B-49F2-A697-0ED7261DE8CC}" dt="2024-07-10T19:18:42.900" v="63" actId="14100"/>
          <ac:spMkLst>
            <pc:docMk/>
            <pc:sldMk cId="318404287" sldId="1612"/>
            <ac:spMk id="4" creationId="{35FB73B8-0E8D-E2E4-93AD-3EF1B192431D}"/>
          </ac:spMkLst>
        </pc:spChg>
      </pc:sldChg>
      <pc:sldChg chg="addSp modSp mod modNotesTx">
        <pc:chgData name="Corey G. Mathews, CAE" userId="3524e661-ee95-4155-a8e8-88a9ad0b9b3a" providerId="ADAL" clId="{0DEDDDB2-FB4B-49F2-A697-0ED7261DE8CC}" dt="2024-07-25T18:14:58.633" v="1854" actId="20577"/>
        <pc:sldMkLst>
          <pc:docMk/>
          <pc:sldMk cId="1313549466" sldId="1615"/>
        </pc:sldMkLst>
        <pc:spChg chg="mod">
          <ac:chgData name="Corey G. Mathews, CAE" userId="3524e661-ee95-4155-a8e8-88a9ad0b9b3a" providerId="ADAL" clId="{0DEDDDB2-FB4B-49F2-A697-0ED7261DE8CC}" dt="2024-07-12T14:56:04.757" v="375" actId="14100"/>
          <ac:spMkLst>
            <pc:docMk/>
            <pc:sldMk cId="1313549466" sldId="1615"/>
            <ac:spMk id="3" creationId="{C784ADF5-E4C0-7A4C-C550-69C229E06E6B}"/>
          </ac:spMkLst>
        </pc:spChg>
        <pc:spChg chg="add mod">
          <ac:chgData name="Corey G. Mathews, CAE" userId="3524e661-ee95-4155-a8e8-88a9ad0b9b3a" providerId="ADAL" clId="{0DEDDDB2-FB4B-49F2-A697-0ED7261DE8CC}" dt="2024-07-12T14:57:00.606" v="385" actId="1076"/>
          <ac:spMkLst>
            <pc:docMk/>
            <pc:sldMk cId="1313549466" sldId="1615"/>
            <ac:spMk id="5" creationId="{E6AACC0C-8276-B85F-D4D0-4149A6935C44}"/>
          </ac:spMkLst>
        </pc:spChg>
        <pc:picChg chg="add mod">
          <ac:chgData name="Corey G. Mathews, CAE" userId="3524e661-ee95-4155-a8e8-88a9ad0b9b3a" providerId="ADAL" clId="{0DEDDDB2-FB4B-49F2-A697-0ED7261DE8CC}" dt="2024-07-12T14:56:55.576" v="384" actId="1076"/>
          <ac:picMkLst>
            <pc:docMk/>
            <pc:sldMk cId="1313549466" sldId="1615"/>
            <ac:picMk id="6" creationId="{6AFF04B4-C59D-83D8-98E3-C3441F2BA7C6}"/>
          </ac:picMkLst>
        </pc:picChg>
      </pc:sldChg>
      <pc:sldChg chg="modSp mod">
        <pc:chgData name="Corey G. Mathews, CAE" userId="3524e661-ee95-4155-a8e8-88a9ad0b9b3a" providerId="ADAL" clId="{0DEDDDB2-FB4B-49F2-A697-0ED7261DE8CC}" dt="2024-07-12T15:03:44.621" v="932" actId="20577"/>
        <pc:sldMkLst>
          <pc:docMk/>
          <pc:sldMk cId="1657860695" sldId="1616"/>
        </pc:sldMkLst>
        <pc:spChg chg="mod">
          <ac:chgData name="Corey G. Mathews, CAE" userId="3524e661-ee95-4155-a8e8-88a9ad0b9b3a" providerId="ADAL" clId="{0DEDDDB2-FB4B-49F2-A697-0ED7261DE8CC}" dt="2024-07-12T14:59:31.859" v="735" actId="14100"/>
          <ac:spMkLst>
            <pc:docMk/>
            <pc:sldMk cId="1657860695" sldId="1616"/>
            <ac:spMk id="2" creationId="{CC57E06D-F382-A7E5-FECB-522C8C889833}"/>
          </ac:spMkLst>
        </pc:spChg>
        <pc:spChg chg="mod">
          <ac:chgData name="Corey G. Mathews, CAE" userId="3524e661-ee95-4155-a8e8-88a9ad0b9b3a" providerId="ADAL" clId="{0DEDDDB2-FB4B-49F2-A697-0ED7261DE8CC}" dt="2024-07-12T15:03:44.621" v="932" actId="20577"/>
          <ac:spMkLst>
            <pc:docMk/>
            <pc:sldMk cId="1657860695" sldId="1616"/>
            <ac:spMk id="3" creationId="{00CC9A0A-CA42-0D85-292A-B3E5227ECF0B}"/>
          </ac:spMkLst>
        </pc:spChg>
      </pc:sldChg>
      <pc:sldChg chg="modSp mod">
        <pc:chgData name="Corey G. Mathews, CAE" userId="3524e661-ee95-4155-a8e8-88a9ad0b9b3a" providerId="ADAL" clId="{0DEDDDB2-FB4B-49F2-A697-0ED7261DE8CC}" dt="2024-07-25T18:03:00.906" v="1677" actId="948"/>
        <pc:sldMkLst>
          <pc:docMk/>
          <pc:sldMk cId="2287857298" sldId="1617"/>
        </pc:sldMkLst>
        <pc:spChg chg="mod">
          <ac:chgData name="Corey G. Mathews, CAE" userId="3524e661-ee95-4155-a8e8-88a9ad0b9b3a" providerId="ADAL" clId="{0DEDDDB2-FB4B-49F2-A697-0ED7261DE8CC}" dt="2024-07-25T16:54:15.304" v="980" actId="14100"/>
          <ac:spMkLst>
            <pc:docMk/>
            <pc:sldMk cId="2287857298" sldId="1617"/>
            <ac:spMk id="2" creationId="{132EEE90-88D3-307B-A829-7ABE57DECED9}"/>
          </ac:spMkLst>
        </pc:spChg>
        <pc:spChg chg="mod">
          <ac:chgData name="Corey G. Mathews, CAE" userId="3524e661-ee95-4155-a8e8-88a9ad0b9b3a" providerId="ADAL" clId="{0DEDDDB2-FB4B-49F2-A697-0ED7261DE8CC}" dt="2024-07-25T18:03:00.906" v="1677" actId="948"/>
          <ac:spMkLst>
            <pc:docMk/>
            <pc:sldMk cId="2287857298" sldId="1617"/>
            <ac:spMk id="3" creationId="{80F61741-33F4-B89E-2F07-8C988E4463E8}"/>
          </ac:spMkLst>
        </pc:spChg>
      </pc:sldChg>
      <pc:sldChg chg="modSp mod">
        <pc:chgData name="Corey G. Mathews, CAE" userId="3524e661-ee95-4155-a8e8-88a9ad0b9b3a" providerId="ADAL" clId="{0DEDDDB2-FB4B-49F2-A697-0ED7261DE8CC}" dt="2024-07-25T18:24:09.739" v="2296" actId="113"/>
        <pc:sldMkLst>
          <pc:docMk/>
          <pc:sldMk cId="17732629" sldId="1618"/>
        </pc:sldMkLst>
        <pc:spChg chg="mod">
          <ac:chgData name="Corey G. Mathews, CAE" userId="3524e661-ee95-4155-a8e8-88a9ad0b9b3a" providerId="ADAL" clId="{0DEDDDB2-FB4B-49F2-A697-0ED7261DE8CC}" dt="2024-07-25T18:15:29.619" v="1870" actId="14100"/>
          <ac:spMkLst>
            <pc:docMk/>
            <pc:sldMk cId="17732629" sldId="1618"/>
            <ac:spMk id="2" creationId="{70811F1D-4F20-CB41-95F0-DE8CBEC8864E}"/>
          </ac:spMkLst>
        </pc:spChg>
        <pc:spChg chg="mod">
          <ac:chgData name="Corey G. Mathews, CAE" userId="3524e661-ee95-4155-a8e8-88a9ad0b9b3a" providerId="ADAL" clId="{0DEDDDB2-FB4B-49F2-A697-0ED7261DE8CC}" dt="2024-07-25T18:24:09.739" v="2296" actId="113"/>
          <ac:spMkLst>
            <pc:docMk/>
            <pc:sldMk cId="17732629" sldId="1618"/>
            <ac:spMk id="3" creationId="{EB6801DD-2CC7-237B-323D-ABEBD02E47CA}"/>
          </ac:spMkLst>
        </pc:spChg>
      </pc:sldChg>
      <pc:sldChg chg="addSp delSp modSp mod">
        <pc:chgData name="Corey G. Mathews, CAE" userId="3524e661-ee95-4155-a8e8-88a9ad0b9b3a" providerId="ADAL" clId="{0DEDDDB2-FB4B-49F2-A697-0ED7261DE8CC}" dt="2024-07-25T18:28:23.092" v="2377" actId="1076"/>
        <pc:sldMkLst>
          <pc:docMk/>
          <pc:sldMk cId="2455176809" sldId="1619"/>
        </pc:sldMkLst>
        <pc:spChg chg="mod">
          <ac:chgData name="Corey G. Mathews, CAE" userId="3524e661-ee95-4155-a8e8-88a9ad0b9b3a" providerId="ADAL" clId="{0DEDDDB2-FB4B-49F2-A697-0ED7261DE8CC}" dt="2024-07-25T18:25:21.832" v="2329" actId="404"/>
          <ac:spMkLst>
            <pc:docMk/>
            <pc:sldMk cId="2455176809" sldId="1619"/>
            <ac:spMk id="2" creationId="{79C86AC7-5D00-F4F8-9206-24139650E6CF}"/>
          </ac:spMkLst>
        </pc:spChg>
        <pc:spChg chg="del mod">
          <ac:chgData name="Corey G. Mathews, CAE" userId="3524e661-ee95-4155-a8e8-88a9ad0b9b3a" providerId="ADAL" clId="{0DEDDDB2-FB4B-49F2-A697-0ED7261DE8CC}" dt="2024-07-25T18:27:21.584" v="2367" actId="478"/>
          <ac:spMkLst>
            <pc:docMk/>
            <pc:sldMk cId="2455176809" sldId="1619"/>
            <ac:spMk id="3" creationId="{F7021720-3DC2-3313-CE69-4549BF6FF807}"/>
          </ac:spMkLst>
        </pc:spChg>
        <pc:spChg chg="add del mod">
          <ac:chgData name="Corey G. Mathews, CAE" userId="3524e661-ee95-4155-a8e8-88a9ad0b9b3a" providerId="ADAL" clId="{0DEDDDB2-FB4B-49F2-A697-0ED7261DE8CC}" dt="2024-07-25T18:27:23.901" v="2368" actId="478"/>
          <ac:spMkLst>
            <pc:docMk/>
            <pc:sldMk cId="2455176809" sldId="1619"/>
            <ac:spMk id="5" creationId="{11D7855D-66CB-09BC-B29D-140E9027F3E6}"/>
          </ac:spMkLst>
        </pc:spChg>
        <pc:picChg chg="add mod">
          <ac:chgData name="Corey G. Mathews, CAE" userId="3524e661-ee95-4155-a8e8-88a9ad0b9b3a" providerId="ADAL" clId="{0DEDDDB2-FB4B-49F2-A697-0ED7261DE8CC}" dt="2024-07-25T18:28:16.987" v="2375" actId="1076"/>
          <ac:picMkLst>
            <pc:docMk/>
            <pc:sldMk cId="2455176809" sldId="1619"/>
            <ac:picMk id="7" creationId="{345A28FB-9922-8A87-6FFB-10089DBC2209}"/>
          </ac:picMkLst>
        </pc:picChg>
        <pc:picChg chg="add mod">
          <ac:chgData name="Corey G. Mathews, CAE" userId="3524e661-ee95-4155-a8e8-88a9ad0b9b3a" providerId="ADAL" clId="{0DEDDDB2-FB4B-49F2-A697-0ED7261DE8CC}" dt="2024-07-25T18:28:23.092" v="2377" actId="1076"/>
          <ac:picMkLst>
            <pc:docMk/>
            <pc:sldMk cId="2455176809" sldId="1619"/>
            <ac:picMk id="9" creationId="{A92CAAD5-6A21-AFE6-EDEC-C52FCFC9613C}"/>
          </ac:picMkLst>
        </pc:picChg>
      </pc:sldChg>
      <pc:sldChg chg="modSp mod">
        <pc:chgData name="Corey G. Mathews, CAE" userId="3524e661-ee95-4155-a8e8-88a9ad0b9b3a" providerId="ADAL" clId="{0DEDDDB2-FB4B-49F2-A697-0ED7261DE8CC}" dt="2024-07-25T18:30:31.205" v="2395" actId="115"/>
        <pc:sldMkLst>
          <pc:docMk/>
          <pc:sldMk cId="886099004" sldId="1620"/>
        </pc:sldMkLst>
        <pc:spChg chg="mod">
          <ac:chgData name="Corey G. Mathews, CAE" userId="3524e661-ee95-4155-a8e8-88a9ad0b9b3a" providerId="ADAL" clId="{0DEDDDB2-FB4B-49F2-A697-0ED7261DE8CC}" dt="2024-07-25T18:30:31.205" v="2395" actId="115"/>
          <ac:spMkLst>
            <pc:docMk/>
            <pc:sldMk cId="886099004" sldId="1620"/>
            <ac:spMk id="3" creationId="{F49813A8-3982-6E23-8E7B-65E4B87738A0}"/>
          </ac:spMkLst>
        </pc:spChg>
      </pc:sldChg>
      <pc:sldChg chg="modSp mod">
        <pc:chgData name="Corey G. Mathews, CAE" userId="3524e661-ee95-4155-a8e8-88a9ad0b9b3a" providerId="ADAL" clId="{0DEDDDB2-FB4B-49F2-A697-0ED7261DE8CC}" dt="2024-07-25T18:31:43.246" v="2526" actId="14100"/>
        <pc:sldMkLst>
          <pc:docMk/>
          <pc:sldMk cId="335920433" sldId="1621"/>
        </pc:sldMkLst>
        <pc:spChg chg="mod">
          <ac:chgData name="Corey G. Mathews, CAE" userId="3524e661-ee95-4155-a8e8-88a9ad0b9b3a" providerId="ADAL" clId="{0DEDDDB2-FB4B-49F2-A697-0ED7261DE8CC}" dt="2024-07-25T18:31:40.555" v="2525" actId="1076"/>
          <ac:spMkLst>
            <pc:docMk/>
            <pc:sldMk cId="335920433" sldId="1621"/>
            <ac:spMk id="2" creationId="{9B10C6F6-48E1-81EA-633E-A72B8442E43B}"/>
          </ac:spMkLst>
        </pc:spChg>
        <pc:spChg chg="mod">
          <ac:chgData name="Corey G. Mathews, CAE" userId="3524e661-ee95-4155-a8e8-88a9ad0b9b3a" providerId="ADAL" clId="{0DEDDDB2-FB4B-49F2-A697-0ED7261DE8CC}" dt="2024-07-25T18:31:43.246" v="2526" actId="14100"/>
          <ac:spMkLst>
            <pc:docMk/>
            <pc:sldMk cId="335920433" sldId="1621"/>
            <ac:spMk id="3" creationId="{4D4E2072-A7B5-B402-9E76-387BAFA7EBEC}"/>
          </ac:spMkLst>
        </pc:spChg>
      </pc:sldChg>
      <pc:sldChg chg="modSp new add del mod modNotesTx">
        <pc:chgData name="Corey G. Mathews, CAE" userId="3524e661-ee95-4155-a8e8-88a9ad0b9b3a" providerId="ADAL" clId="{0DEDDDB2-FB4B-49F2-A697-0ED7261DE8CC}" dt="2024-07-25T18:14:35.881" v="1777" actId="2696"/>
        <pc:sldMkLst>
          <pc:docMk/>
          <pc:sldMk cId="254047447" sldId="1624"/>
        </pc:sldMkLst>
        <pc:spChg chg="mod">
          <ac:chgData name="Corey G. Mathews, CAE" userId="3524e661-ee95-4155-a8e8-88a9ad0b9b3a" providerId="ADAL" clId="{0DEDDDB2-FB4B-49F2-A697-0ED7261DE8CC}" dt="2024-07-12T15:09:07.089" v="974" actId="1076"/>
          <ac:spMkLst>
            <pc:docMk/>
            <pc:sldMk cId="254047447" sldId="1624"/>
            <ac:spMk id="2" creationId="{DB23B1C2-101D-CF96-B2FE-1BF9DD604E12}"/>
          </ac:spMkLst>
        </pc:spChg>
      </pc:sldChg>
      <pc:sldChg chg="addSp delSp modSp new del mod ord">
        <pc:chgData name="Corey G. Mathews, CAE" userId="3524e661-ee95-4155-a8e8-88a9ad0b9b3a" providerId="ADAL" clId="{0DEDDDB2-FB4B-49F2-A697-0ED7261DE8CC}" dt="2024-07-25T18:26:59.290" v="2366" actId="2696"/>
        <pc:sldMkLst>
          <pc:docMk/>
          <pc:sldMk cId="1920739303" sldId="1624"/>
        </pc:sldMkLst>
        <pc:picChg chg="add del mod">
          <ac:chgData name="Corey G. Mathews, CAE" userId="3524e661-ee95-4155-a8e8-88a9ad0b9b3a" providerId="ADAL" clId="{0DEDDDB2-FB4B-49F2-A697-0ED7261DE8CC}" dt="2024-07-25T18:26:24.026" v="2362" actId="21"/>
          <ac:picMkLst>
            <pc:docMk/>
            <pc:sldMk cId="1920739303" sldId="1624"/>
            <ac:picMk id="3" creationId="{BDFFCBA2-3A33-BD59-49F3-E98104BFEDC3}"/>
          </ac:picMkLst>
        </pc:picChg>
      </pc:sldChg>
      <pc:sldChg chg="addSp delSp modSp add mod">
        <pc:chgData name="Corey G. Mathews, CAE" userId="3524e661-ee95-4155-a8e8-88a9ad0b9b3a" providerId="ADAL" clId="{0DEDDDB2-FB4B-49F2-A697-0ED7261DE8CC}" dt="2024-07-25T18:29:25.266" v="2384" actId="1076"/>
        <pc:sldMkLst>
          <pc:docMk/>
          <pc:sldMk cId="183958717" sldId="1625"/>
        </pc:sldMkLst>
        <pc:spChg chg="mod">
          <ac:chgData name="Corey G. Mathews, CAE" userId="3524e661-ee95-4155-a8e8-88a9ad0b9b3a" providerId="ADAL" clId="{0DEDDDB2-FB4B-49F2-A697-0ED7261DE8CC}" dt="2024-07-25T18:29:21.462" v="2383" actId="1076"/>
          <ac:spMkLst>
            <pc:docMk/>
            <pc:sldMk cId="183958717" sldId="1625"/>
            <ac:spMk id="2" creationId="{79C86AC7-5D00-F4F8-9206-24139650E6CF}"/>
          </ac:spMkLst>
        </pc:spChg>
        <pc:spChg chg="del">
          <ac:chgData name="Corey G. Mathews, CAE" userId="3524e661-ee95-4155-a8e8-88a9ad0b9b3a" providerId="ADAL" clId="{0DEDDDB2-FB4B-49F2-A697-0ED7261DE8CC}" dt="2024-07-25T18:28:37.139" v="2378" actId="478"/>
          <ac:spMkLst>
            <pc:docMk/>
            <pc:sldMk cId="183958717" sldId="1625"/>
            <ac:spMk id="3" creationId="{F7021720-3DC2-3313-CE69-4549BF6FF807}"/>
          </ac:spMkLst>
        </pc:spChg>
        <pc:spChg chg="add del mod">
          <ac:chgData name="Corey G. Mathews, CAE" userId="3524e661-ee95-4155-a8e8-88a9ad0b9b3a" providerId="ADAL" clId="{0DEDDDB2-FB4B-49F2-A697-0ED7261DE8CC}" dt="2024-07-25T18:28:38.678" v="2379" actId="478"/>
          <ac:spMkLst>
            <pc:docMk/>
            <pc:sldMk cId="183958717" sldId="1625"/>
            <ac:spMk id="5" creationId="{1428A83F-8D55-5998-EA59-32FA2F782992}"/>
          </ac:spMkLst>
        </pc:spChg>
        <pc:picChg chg="add mod">
          <ac:chgData name="Corey G. Mathews, CAE" userId="3524e661-ee95-4155-a8e8-88a9ad0b9b3a" providerId="ADAL" clId="{0DEDDDB2-FB4B-49F2-A697-0ED7261DE8CC}" dt="2024-07-25T18:29:25.266" v="2384" actId="1076"/>
          <ac:picMkLst>
            <pc:docMk/>
            <pc:sldMk cId="183958717" sldId="1625"/>
            <ac:picMk id="7" creationId="{CFE40C12-6816-CD32-7042-0B38CD41497E}"/>
          </ac:picMkLst>
        </pc:picChg>
      </pc:sldChg>
      <pc:sldChg chg="modSp add del mod">
        <pc:chgData name="Corey G. Mathews, CAE" userId="3524e661-ee95-4155-a8e8-88a9ad0b9b3a" providerId="ADAL" clId="{0DEDDDB2-FB4B-49F2-A697-0ED7261DE8CC}" dt="2024-07-25T18:29:56.537" v="2385" actId="2696"/>
        <pc:sldMkLst>
          <pc:docMk/>
          <pc:sldMk cId="1503491255" sldId="1626"/>
        </pc:sldMkLst>
        <pc:spChg chg="mod">
          <ac:chgData name="Corey G. Mathews, CAE" userId="3524e661-ee95-4155-a8e8-88a9ad0b9b3a" providerId="ADAL" clId="{0DEDDDB2-FB4B-49F2-A697-0ED7261DE8CC}" dt="2024-07-25T18:25:46.414" v="2335" actId="14100"/>
          <ac:spMkLst>
            <pc:docMk/>
            <pc:sldMk cId="1503491255" sldId="1626"/>
            <ac:spMk id="2" creationId="{79C86AC7-5D00-F4F8-9206-24139650E6CF}"/>
          </ac:spMkLst>
        </pc:spChg>
      </pc:sldChg>
      <pc:sldChg chg="addSp delSp modSp add mod">
        <pc:chgData name="Corey G. Mathews, CAE" userId="3524e661-ee95-4155-a8e8-88a9ad0b9b3a" providerId="ADAL" clId="{0DEDDDB2-FB4B-49F2-A697-0ED7261DE8CC}" dt="2024-07-25T18:30:09.142" v="2392" actId="404"/>
        <pc:sldMkLst>
          <pc:docMk/>
          <pc:sldMk cId="2206157479" sldId="1627"/>
        </pc:sldMkLst>
        <pc:spChg chg="mod">
          <ac:chgData name="Corey G. Mathews, CAE" userId="3524e661-ee95-4155-a8e8-88a9ad0b9b3a" providerId="ADAL" clId="{0DEDDDB2-FB4B-49F2-A697-0ED7261DE8CC}" dt="2024-07-25T18:30:09.142" v="2392" actId="404"/>
          <ac:spMkLst>
            <pc:docMk/>
            <pc:sldMk cId="2206157479" sldId="1627"/>
            <ac:spMk id="2" creationId="{79C86AC7-5D00-F4F8-9206-24139650E6CF}"/>
          </ac:spMkLst>
        </pc:spChg>
        <pc:spChg chg="del">
          <ac:chgData name="Corey G. Mathews, CAE" userId="3524e661-ee95-4155-a8e8-88a9ad0b9b3a" providerId="ADAL" clId="{0DEDDDB2-FB4B-49F2-A697-0ED7261DE8CC}" dt="2024-07-25T18:26:21.532" v="2361" actId="478"/>
          <ac:spMkLst>
            <pc:docMk/>
            <pc:sldMk cId="2206157479" sldId="1627"/>
            <ac:spMk id="3" creationId="{F7021720-3DC2-3313-CE69-4549BF6FF807}"/>
          </ac:spMkLst>
        </pc:spChg>
        <pc:spChg chg="add del mod">
          <ac:chgData name="Corey G. Mathews, CAE" userId="3524e661-ee95-4155-a8e8-88a9ad0b9b3a" providerId="ADAL" clId="{0DEDDDB2-FB4B-49F2-A697-0ED7261DE8CC}" dt="2024-07-25T18:26:28.654" v="2364" actId="478"/>
          <ac:spMkLst>
            <pc:docMk/>
            <pc:sldMk cId="2206157479" sldId="1627"/>
            <ac:spMk id="5" creationId="{47B1F9A5-F12A-B49B-AB12-43E755BC70A8}"/>
          </ac:spMkLst>
        </pc:spChg>
        <pc:picChg chg="add mod">
          <ac:chgData name="Corey G. Mathews, CAE" userId="3524e661-ee95-4155-a8e8-88a9ad0b9b3a" providerId="ADAL" clId="{0DEDDDB2-FB4B-49F2-A697-0ED7261DE8CC}" dt="2024-07-25T18:26:36.291" v="2365" actId="1076"/>
          <ac:picMkLst>
            <pc:docMk/>
            <pc:sldMk cId="2206157479" sldId="1627"/>
            <ac:picMk id="6" creationId="{BDFFCBA2-3A33-BD59-49F3-E98104BFEDC3}"/>
          </ac:picMkLst>
        </pc:picChg>
      </pc:sldChg>
      <pc:sldChg chg="addSp delSp modSp new mod">
        <pc:chgData name="Corey G. Mathews, CAE" userId="3524e661-ee95-4155-a8e8-88a9ad0b9b3a" providerId="ADAL" clId="{0DEDDDB2-FB4B-49F2-A697-0ED7261DE8CC}" dt="2024-07-25T18:40:13.497" v="2558" actId="1035"/>
        <pc:sldMkLst>
          <pc:docMk/>
          <pc:sldMk cId="2923642560" sldId="1628"/>
        </pc:sldMkLst>
        <pc:spChg chg="add mod">
          <ac:chgData name="Corey G. Mathews, CAE" userId="3524e661-ee95-4155-a8e8-88a9ad0b9b3a" providerId="ADAL" clId="{0DEDDDB2-FB4B-49F2-A697-0ED7261DE8CC}" dt="2024-07-25T18:38:33.705" v="2543" actId="1076"/>
          <ac:spMkLst>
            <pc:docMk/>
            <pc:sldMk cId="2923642560" sldId="1628"/>
            <ac:spMk id="5" creationId="{C53C0CD3-2B5A-94EB-95D3-859EA50114B0}"/>
          </ac:spMkLst>
        </pc:spChg>
        <pc:picChg chg="add del mod">
          <ac:chgData name="Corey G. Mathews, CAE" userId="3524e661-ee95-4155-a8e8-88a9ad0b9b3a" providerId="ADAL" clId="{0DEDDDB2-FB4B-49F2-A697-0ED7261DE8CC}" dt="2024-07-25T18:35:37.936" v="2532" actId="478"/>
          <ac:picMkLst>
            <pc:docMk/>
            <pc:sldMk cId="2923642560" sldId="1628"/>
            <ac:picMk id="3" creationId="{C684A6D6-8630-D438-8DA0-BFAE4E10D119}"/>
          </ac:picMkLst>
        </pc:picChg>
        <pc:picChg chg="add del mod">
          <ac:chgData name="Corey G. Mathews, CAE" userId="3524e661-ee95-4155-a8e8-88a9ad0b9b3a" providerId="ADAL" clId="{0DEDDDB2-FB4B-49F2-A697-0ED7261DE8CC}" dt="2024-07-25T18:39:32.529" v="2546" actId="478"/>
          <ac:picMkLst>
            <pc:docMk/>
            <pc:sldMk cId="2923642560" sldId="1628"/>
            <ac:picMk id="7" creationId="{0018583D-9B99-8F3E-2385-CF275BD29B99}"/>
          </ac:picMkLst>
        </pc:picChg>
        <pc:picChg chg="add mod">
          <ac:chgData name="Corey G. Mathews, CAE" userId="3524e661-ee95-4155-a8e8-88a9ad0b9b3a" providerId="ADAL" clId="{0DEDDDB2-FB4B-49F2-A697-0ED7261DE8CC}" dt="2024-07-25T18:40:13.497" v="2558" actId="1035"/>
          <ac:picMkLst>
            <pc:docMk/>
            <pc:sldMk cId="2923642560" sldId="1628"/>
            <ac:picMk id="1026" creationId="{F7C2C4E3-FF63-D0B7-8634-95F1D019CC96}"/>
          </ac:picMkLst>
        </pc:picChg>
      </pc:sldChg>
    </pc:docChg>
  </pc:docChgLst>
  <pc:docChgLst>
    <pc:chgData name="Corey G. Mathews, CAE" userId="3524e661-ee95-4155-a8e8-88a9ad0b9b3a" providerId="ADAL" clId="{AB5A460B-7186-4F57-99D8-041B0E7C7632}"/>
    <pc:docChg chg="undo custSel addSld delSld modSld sldOrd">
      <pc:chgData name="Corey G. Mathews, CAE" userId="3524e661-ee95-4155-a8e8-88a9ad0b9b3a" providerId="ADAL" clId="{AB5A460B-7186-4F57-99D8-041B0E7C7632}" dt="2024-06-24T21:01:31.829" v="2559" actId="20577"/>
      <pc:docMkLst>
        <pc:docMk/>
      </pc:docMkLst>
      <pc:sldChg chg="modSp mod">
        <pc:chgData name="Corey G. Mathews, CAE" userId="3524e661-ee95-4155-a8e8-88a9ad0b9b3a" providerId="ADAL" clId="{AB5A460B-7186-4F57-99D8-041B0E7C7632}" dt="2024-06-17T14:47:19.827" v="59" actId="404"/>
        <pc:sldMkLst>
          <pc:docMk/>
          <pc:sldMk cId="0" sldId="257"/>
        </pc:sldMkLst>
        <pc:spChg chg="mod">
          <ac:chgData name="Corey G. Mathews, CAE" userId="3524e661-ee95-4155-a8e8-88a9ad0b9b3a" providerId="ADAL" clId="{AB5A460B-7186-4F57-99D8-041B0E7C7632}" dt="2024-06-17T14:47:19.827" v="59" actId="404"/>
          <ac:spMkLst>
            <pc:docMk/>
            <pc:sldMk cId="0" sldId="257"/>
            <ac:spMk id="6" creationId="{BBBFB18B-8308-4F7B-8824-9A2DB76D70B3}"/>
          </ac:spMkLst>
        </pc:spChg>
      </pc:sldChg>
      <pc:sldChg chg="modSp mod">
        <pc:chgData name="Corey G. Mathews, CAE" userId="3524e661-ee95-4155-a8e8-88a9ad0b9b3a" providerId="ADAL" clId="{AB5A460B-7186-4F57-99D8-041B0E7C7632}" dt="2024-06-24T18:34:21.653" v="2277" actId="6549"/>
        <pc:sldMkLst>
          <pc:docMk/>
          <pc:sldMk cId="4079958656" sldId="258"/>
        </pc:sldMkLst>
        <pc:spChg chg="mod">
          <ac:chgData name="Corey G. Mathews, CAE" userId="3524e661-ee95-4155-a8e8-88a9ad0b9b3a" providerId="ADAL" clId="{AB5A460B-7186-4F57-99D8-041B0E7C7632}" dt="2024-06-24T18:21:12.793" v="1734"/>
          <ac:spMkLst>
            <pc:docMk/>
            <pc:sldMk cId="4079958656" sldId="258"/>
            <ac:spMk id="3" creationId="{D039B0A2-49BB-4614-961C-B26C01E82AC6}"/>
          </ac:spMkLst>
        </pc:spChg>
        <pc:spChg chg="mod">
          <ac:chgData name="Corey G. Mathews, CAE" userId="3524e661-ee95-4155-a8e8-88a9ad0b9b3a" providerId="ADAL" clId="{AB5A460B-7186-4F57-99D8-041B0E7C7632}" dt="2024-06-24T18:34:21.653" v="2277" actId="6549"/>
          <ac:spMkLst>
            <pc:docMk/>
            <pc:sldMk cId="4079958656" sldId="258"/>
            <ac:spMk id="5" creationId="{D0E1F50B-F4F9-9E90-CAD4-BC15744BB9ED}"/>
          </ac:spMkLst>
        </pc:spChg>
      </pc:sldChg>
      <pc:sldChg chg="del">
        <pc:chgData name="Corey G. Mathews, CAE" userId="3524e661-ee95-4155-a8e8-88a9ad0b9b3a" providerId="ADAL" clId="{AB5A460B-7186-4F57-99D8-041B0E7C7632}" dt="2024-06-17T14:48:18.985" v="60" actId="2696"/>
        <pc:sldMkLst>
          <pc:docMk/>
          <pc:sldMk cId="335366676" sldId="259"/>
        </pc:sldMkLst>
      </pc:sldChg>
      <pc:sldChg chg="del">
        <pc:chgData name="Corey G. Mathews, CAE" userId="3524e661-ee95-4155-a8e8-88a9ad0b9b3a" providerId="ADAL" clId="{AB5A460B-7186-4F57-99D8-041B0E7C7632}" dt="2024-06-17T14:48:18.985" v="60" actId="2696"/>
        <pc:sldMkLst>
          <pc:docMk/>
          <pc:sldMk cId="2666550904" sldId="260"/>
        </pc:sldMkLst>
      </pc:sldChg>
      <pc:sldChg chg="del">
        <pc:chgData name="Corey G. Mathews, CAE" userId="3524e661-ee95-4155-a8e8-88a9ad0b9b3a" providerId="ADAL" clId="{AB5A460B-7186-4F57-99D8-041B0E7C7632}" dt="2024-06-17T14:48:18.985" v="60" actId="2696"/>
        <pc:sldMkLst>
          <pc:docMk/>
          <pc:sldMk cId="1426535652" sldId="261"/>
        </pc:sldMkLst>
      </pc:sldChg>
      <pc:sldChg chg="del">
        <pc:chgData name="Corey G. Mathews, CAE" userId="3524e661-ee95-4155-a8e8-88a9ad0b9b3a" providerId="ADAL" clId="{AB5A460B-7186-4F57-99D8-041B0E7C7632}" dt="2024-06-17T14:48:18.985" v="60" actId="2696"/>
        <pc:sldMkLst>
          <pc:docMk/>
          <pc:sldMk cId="564791276" sldId="262"/>
        </pc:sldMkLst>
      </pc:sldChg>
      <pc:sldChg chg="del">
        <pc:chgData name="Corey G. Mathews, CAE" userId="3524e661-ee95-4155-a8e8-88a9ad0b9b3a" providerId="ADAL" clId="{AB5A460B-7186-4F57-99D8-041B0E7C7632}" dt="2024-06-17T14:48:18.985" v="60" actId="2696"/>
        <pc:sldMkLst>
          <pc:docMk/>
          <pc:sldMk cId="931748355" sldId="263"/>
        </pc:sldMkLst>
      </pc:sldChg>
      <pc:sldChg chg="del">
        <pc:chgData name="Corey G. Mathews, CAE" userId="3524e661-ee95-4155-a8e8-88a9ad0b9b3a" providerId="ADAL" clId="{AB5A460B-7186-4F57-99D8-041B0E7C7632}" dt="2024-06-17T14:48:18.985" v="60" actId="2696"/>
        <pc:sldMkLst>
          <pc:docMk/>
          <pc:sldMk cId="864272329" sldId="264"/>
        </pc:sldMkLst>
      </pc:sldChg>
      <pc:sldChg chg="del">
        <pc:chgData name="Corey G. Mathews, CAE" userId="3524e661-ee95-4155-a8e8-88a9ad0b9b3a" providerId="ADAL" clId="{AB5A460B-7186-4F57-99D8-041B0E7C7632}" dt="2024-06-17T14:48:18.985" v="60" actId="2696"/>
        <pc:sldMkLst>
          <pc:docMk/>
          <pc:sldMk cId="1633763193" sldId="265"/>
        </pc:sldMkLst>
      </pc:sldChg>
      <pc:sldChg chg="del">
        <pc:chgData name="Corey G. Mathews, CAE" userId="3524e661-ee95-4155-a8e8-88a9ad0b9b3a" providerId="ADAL" clId="{AB5A460B-7186-4F57-99D8-041B0E7C7632}" dt="2024-06-17T14:48:18.985" v="60" actId="2696"/>
        <pc:sldMkLst>
          <pc:docMk/>
          <pc:sldMk cId="1289290039" sldId="266"/>
        </pc:sldMkLst>
      </pc:sldChg>
      <pc:sldChg chg="del">
        <pc:chgData name="Corey G. Mathews, CAE" userId="3524e661-ee95-4155-a8e8-88a9ad0b9b3a" providerId="ADAL" clId="{AB5A460B-7186-4F57-99D8-041B0E7C7632}" dt="2024-06-17T14:48:18.985" v="60" actId="2696"/>
        <pc:sldMkLst>
          <pc:docMk/>
          <pc:sldMk cId="1253859618" sldId="267"/>
        </pc:sldMkLst>
      </pc:sldChg>
      <pc:sldChg chg="del">
        <pc:chgData name="Corey G. Mathews, CAE" userId="3524e661-ee95-4155-a8e8-88a9ad0b9b3a" providerId="ADAL" clId="{AB5A460B-7186-4F57-99D8-041B0E7C7632}" dt="2024-06-17T14:48:18.985" v="60" actId="2696"/>
        <pc:sldMkLst>
          <pc:docMk/>
          <pc:sldMk cId="2031908973" sldId="268"/>
        </pc:sldMkLst>
      </pc:sldChg>
      <pc:sldChg chg="del">
        <pc:chgData name="Corey G. Mathews, CAE" userId="3524e661-ee95-4155-a8e8-88a9ad0b9b3a" providerId="ADAL" clId="{AB5A460B-7186-4F57-99D8-041B0E7C7632}" dt="2024-06-17T14:48:18.985" v="60" actId="2696"/>
        <pc:sldMkLst>
          <pc:docMk/>
          <pc:sldMk cId="1074883885" sldId="269"/>
        </pc:sldMkLst>
      </pc:sldChg>
      <pc:sldChg chg="del">
        <pc:chgData name="Corey G. Mathews, CAE" userId="3524e661-ee95-4155-a8e8-88a9ad0b9b3a" providerId="ADAL" clId="{AB5A460B-7186-4F57-99D8-041B0E7C7632}" dt="2024-06-17T14:48:18.985" v="60" actId="2696"/>
        <pc:sldMkLst>
          <pc:docMk/>
          <pc:sldMk cId="804185903" sldId="270"/>
        </pc:sldMkLst>
      </pc:sldChg>
      <pc:sldChg chg="del">
        <pc:chgData name="Corey G. Mathews, CAE" userId="3524e661-ee95-4155-a8e8-88a9ad0b9b3a" providerId="ADAL" clId="{AB5A460B-7186-4F57-99D8-041B0E7C7632}" dt="2024-06-17T14:48:18.985" v="60" actId="2696"/>
        <pc:sldMkLst>
          <pc:docMk/>
          <pc:sldMk cId="2407988233" sldId="271"/>
        </pc:sldMkLst>
      </pc:sldChg>
      <pc:sldChg chg="del">
        <pc:chgData name="Corey G. Mathews, CAE" userId="3524e661-ee95-4155-a8e8-88a9ad0b9b3a" providerId="ADAL" clId="{AB5A460B-7186-4F57-99D8-041B0E7C7632}" dt="2024-06-17T14:48:18.985" v="60" actId="2696"/>
        <pc:sldMkLst>
          <pc:docMk/>
          <pc:sldMk cId="1208596825" sldId="272"/>
        </pc:sldMkLst>
      </pc:sldChg>
      <pc:sldChg chg="del">
        <pc:chgData name="Corey G. Mathews, CAE" userId="3524e661-ee95-4155-a8e8-88a9ad0b9b3a" providerId="ADAL" clId="{AB5A460B-7186-4F57-99D8-041B0E7C7632}" dt="2024-06-17T14:48:18.985" v="60" actId="2696"/>
        <pc:sldMkLst>
          <pc:docMk/>
          <pc:sldMk cId="3501686794" sldId="273"/>
        </pc:sldMkLst>
      </pc:sldChg>
      <pc:sldChg chg="del">
        <pc:chgData name="Corey G. Mathews, CAE" userId="3524e661-ee95-4155-a8e8-88a9ad0b9b3a" providerId="ADAL" clId="{AB5A460B-7186-4F57-99D8-041B0E7C7632}" dt="2024-06-17T14:48:18.985" v="60" actId="2696"/>
        <pc:sldMkLst>
          <pc:docMk/>
          <pc:sldMk cId="2911420866" sldId="274"/>
        </pc:sldMkLst>
      </pc:sldChg>
      <pc:sldChg chg="del">
        <pc:chgData name="Corey G. Mathews, CAE" userId="3524e661-ee95-4155-a8e8-88a9ad0b9b3a" providerId="ADAL" clId="{AB5A460B-7186-4F57-99D8-041B0E7C7632}" dt="2024-06-17T14:48:18.985" v="60" actId="2696"/>
        <pc:sldMkLst>
          <pc:docMk/>
          <pc:sldMk cId="2399285013" sldId="275"/>
        </pc:sldMkLst>
      </pc:sldChg>
      <pc:sldChg chg="del">
        <pc:chgData name="Corey G. Mathews, CAE" userId="3524e661-ee95-4155-a8e8-88a9ad0b9b3a" providerId="ADAL" clId="{AB5A460B-7186-4F57-99D8-041B0E7C7632}" dt="2024-06-17T14:48:18.985" v="60" actId="2696"/>
        <pc:sldMkLst>
          <pc:docMk/>
          <pc:sldMk cId="1286803821" sldId="276"/>
        </pc:sldMkLst>
      </pc:sldChg>
      <pc:sldChg chg="del">
        <pc:chgData name="Corey G. Mathews, CAE" userId="3524e661-ee95-4155-a8e8-88a9ad0b9b3a" providerId="ADAL" clId="{AB5A460B-7186-4F57-99D8-041B0E7C7632}" dt="2024-06-17T14:48:18.985" v="60" actId="2696"/>
        <pc:sldMkLst>
          <pc:docMk/>
          <pc:sldMk cId="200418881" sldId="1608"/>
        </pc:sldMkLst>
      </pc:sldChg>
      <pc:sldChg chg="modSp new mod">
        <pc:chgData name="Corey G. Mathews, CAE" userId="3524e661-ee95-4155-a8e8-88a9ad0b9b3a" providerId="ADAL" clId="{AB5A460B-7186-4F57-99D8-041B0E7C7632}" dt="2024-06-24T21:00:15.533" v="2488" actId="14100"/>
        <pc:sldMkLst>
          <pc:docMk/>
          <pc:sldMk cId="782826934" sldId="1608"/>
        </pc:sldMkLst>
        <pc:spChg chg="mod">
          <ac:chgData name="Corey G. Mathews, CAE" userId="3524e661-ee95-4155-a8e8-88a9ad0b9b3a" providerId="ADAL" clId="{AB5A460B-7186-4F57-99D8-041B0E7C7632}" dt="2024-06-24T16:12:23.253" v="494" actId="14100"/>
          <ac:spMkLst>
            <pc:docMk/>
            <pc:sldMk cId="782826934" sldId="1608"/>
            <ac:spMk id="2" creationId="{91019E44-D0DC-DA02-ACBA-3C499E689D97}"/>
          </ac:spMkLst>
        </pc:spChg>
        <pc:spChg chg="mod">
          <ac:chgData name="Corey G. Mathews, CAE" userId="3524e661-ee95-4155-a8e8-88a9ad0b9b3a" providerId="ADAL" clId="{AB5A460B-7186-4F57-99D8-041B0E7C7632}" dt="2024-06-24T21:00:15.533" v="2488" actId="14100"/>
          <ac:spMkLst>
            <pc:docMk/>
            <pc:sldMk cId="782826934" sldId="1608"/>
            <ac:spMk id="3" creationId="{DBB765BE-E31B-BE29-8BF5-75946907FE3B}"/>
          </ac:spMkLst>
        </pc:spChg>
      </pc:sldChg>
      <pc:sldChg chg="del">
        <pc:chgData name="Corey G. Mathews, CAE" userId="3524e661-ee95-4155-a8e8-88a9ad0b9b3a" providerId="ADAL" clId="{AB5A460B-7186-4F57-99D8-041B0E7C7632}" dt="2024-06-17T14:48:18.985" v="60" actId="2696"/>
        <pc:sldMkLst>
          <pc:docMk/>
          <pc:sldMk cId="2829531226" sldId="1609"/>
        </pc:sldMkLst>
      </pc:sldChg>
      <pc:sldChg chg="modSp new mod modAnim">
        <pc:chgData name="Corey G. Mathews, CAE" userId="3524e661-ee95-4155-a8e8-88a9ad0b9b3a" providerId="ADAL" clId="{AB5A460B-7186-4F57-99D8-041B0E7C7632}" dt="2024-06-24T18:24:39.601" v="1836"/>
        <pc:sldMkLst>
          <pc:docMk/>
          <pc:sldMk cId="3370701100" sldId="1609"/>
        </pc:sldMkLst>
        <pc:spChg chg="mod">
          <ac:chgData name="Corey G. Mathews, CAE" userId="3524e661-ee95-4155-a8e8-88a9ad0b9b3a" providerId="ADAL" clId="{AB5A460B-7186-4F57-99D8-041B0E7C7632}" dt="2024-06-24T16:12:58.134" v="501" actId="14100"/>
          <ac:spMkLst>
            <pc:docMk/>
            <pc:sldMk cId="3370701100" sldId="1609"/>
            <ac:spMk id="2" creationId="{9886BE98-2981-D795-3B9D-CA80B7157378}"/>
          </ac:spMkLst>
        </pc:spChg>
        <pc:spChg chg="mod">
          <ac:chgData name="Corey G. Mathews, CAE" userId="3524e661-ee95-4155-a8e8-88a9ad0b9b3a" providerId="ADAL" clId="{AB5A460B-7186-4F57-99D8-041B0E7C7632}" dt="2024-06-24T18:22:36.460" v="1820" actId="20577"/>
          <ac:spMkLst>
            <pc:docMk/>
            <pc:sldMk cId="3370701100" sldId="1609"/>
            <ac:spMk id="3" creationId="{3D583516-1F0E-AF2F-FA34-FF3BF3EB043A}"/>
          </ac:spMkLst>
        </pc:spChg>
      </pc:sldChg>
      <pc:sldChg chg="addSp delSp modSp new mod ord modAnim modNotesTx">
        <pc:chgData name="Corey G. Mathews, CAE" userId="3524e661-ee95-4155-a8e8-88a9ad0b9b3a" providerId="ADAL" clId="{AB5A460B-7186-4F57-99D8-041B0E7C7632}" dt="2024-06-24T18:26:55.477" v="1900" actId="20577"/>
        <pc:sldMkLst>
          <pc:docMk/>
          <pc:sldMk cId="2629089262" sldId="1610"/>
        </pc:sldMkLst>
        <pc:spChg chg="mod">
          <ac:chgData name="Corey G. Mathews, CAE" userId="3524e661-ee95-4155-a8e8-88a9ad0b9b3a" providerId="ADAL" clId="{AB5A460B-7186-4F57-99D8-041B0E7C7632}" dt="2024-06-24T16:13:23.922" v="506" actId="14100"/>
          <ac:spMkLst>
            <pc:docMk/>
            <pc:sldMk cId="2629089262" sldId="1610"/>
            <ac:spMk id="2" creationId="{89DBD806-494C-71B3-76FA-24F871B6C949}"/>
          </ac:spMkLst>
        </pc:spChg>
        <pc:spChg chg="del">
          <ac:chgData name="Corey G. Mathews, CAE" userId="3524e661-ee95-4155-a8e8-88a9ad0b9b3a" providerId="ADAL" clId="{AB5A460B-7186-4F57-99D8-041B0E7C7632}" dt="2024-06-24T16:26:19.270" v="507" actId="478"/>
          <ac:spMkLst>
            <pc:docMk/>
            <pc:sldMk cId="2629089262" sldId="1610"/>
            <ac:spMk id="3" creationId="{441256BC-1FA5-F673-CB1D-31D3BAE9CD36}"/>
          </ac:spMkLst>
        </pc:spChg>
        <pc:picChg chg="add mod">
          <ac:chgData name="Corey G. Mathews, CAE" userId="3524e661-ee95-4155-a8e8-88a9ad0b9b3a" providerId="ADAL" clId="{AB5A460B-7186-4F57-99D8-041B0E7C7632}" dt="2024-06-24T16:29:03.538" v="531" actId="1076"/>
          <ac:picMkLst>
            <pc:docMk/>
            <pc:sldMk cId="2629089262" sldId="1610"/>
            <ac:picMk id="4" creationId="{E2C1DD6B-FB20-E494-D1C9-8600172CF091}"/>
          </ac:picMkLst>
        </pc:picChg>
        <pc:picChg chg="add mod">
          <ac:chgData name="Corey G. Mathews, CAE" userId="3524e661-ee95-4155-a8e8-88a9ad0b9b3a" providerId="ADAL" clId="{AB5A460B-7186-4F57-99D8-041B0E7C7632}" dt="2024-06-24T16:29:01.233" v="530" actId="1076"/>
          <ac:picMkLst>
            <pc:docMk/>
            <pc:sldMk cId="2629089262" sldId="1610"/>
            <ac:picMk id="5" creationId="{514FD904-6346-75B7-743B-E95CDCAF566F}"/>
          </ac:picMkLst>
        </pc:picChg>
        <pc:picChg chg="add mod">
          <ac:chgData name="Corey G. Mathews, CAE" userId="3524e661-ee95-4155-a8e8-88a9ad0b9b3a" providerId="ADAL" clId="{AB5A460B-7186-4F57-99D8-041B0E7C7632}" dt="2024-06-24T16:29:46.805" v="534" actId="1076"/>
          <ac:picMkLst>
            <pc:docMk/>
            <pc:sldMk cId="2629089262" sldId="1610"/>
            <ac:picMk id="6" creationId="{6031E6B8-0856-3A10-931F-5AB272A03EA5}"/>
          </ac:picMkLst>
        </pc:picChg>
        <pc:picChg chg="add mod">
          <ac:chgData name="Corey G. Mathews, CAE" userId="3524e661-ee95-4155-a8e8-88a9ad0b9b3a" providerId="ADAL" clId="{AB5A460B-7186-4F57-99D8-041B0E7C7632}" dt="2024-06-24T16:30:17.269" v="537" actId="1076"/>
          <ac:picMkLst>
            <pc:docMk/>
            <pc:sldMk cId="2629089262" sldId="1610"/>
            <ac:picMk id="7" creationId="{98C63F1C-2878-A7D2-BB0A-892289AF369B}"/>
          </ac:picMkLst>
        </pc:picChg>
      </pc:sldChg>
      <pc:sldChg chg="del">
        <pc:chgData name="Corey G. Mathews, CAE" userId="3524e661-ee95-4155-a8e8-88a9ad0b9b3a" providerId="ADAL" clId="{AB5A460B-7186-4F57-99D8-041B0E7C7632}" dt="2024-06-17T14:48:18.985" v="60" actId="2696"/>
        <pc:sldMkLst>
          <pc:docMk/>
          <pc:sldMk cId="3090016167" sldId="1610"/>
        </pc:sldMkLst>
      </pc:sldChg>
      <pc:sldChg chg="addSp modSp new mod ord">
        <pc:chgData name="Corey G. Mathews, CAE" userId="3524e661-ee95-4155-a8e8-88a9ad0b9b3a" providerId="ADAL" clId="{AB5A460B-7186-4F57-99D8-041B0E7C7632}" dt="2024-06-24T18:21:22.342" v="1736"/>
        <pc:sldMkLst>
          <pc:docMk/>
          <pc:sldMk cId="3940616401" sldId="1611"/>
        </pc:sldMkLst>
        <pc:spChg chg="mod">
          <ac:chgData name="Corey G. Mathews, CAE" userId="3524e661-ee95-4155-a8e8-88a9ad0b9b3a" providerId="ADAL" clId="{AB5A460B-7186-4F57-99D8-041B0E7C7632}" dt="2024-06-24T16:37:04.134" v="718" actId="6549"/>
          <ac:spMkLst>
            <pc:docMk/>
            <pc:sldMk cId="3940616401" sldId="1611"/>
            <ac:spMk id="2" creationId="{8C12E2A9-13AA-6A63-BDC6-D32B6AB0ACD9}"/>
          </ac:spMkLst>
        </pc:spChg>
        <pc:spChg chg="mod">
          <ac:chgData name="Corey G. Mathews, CAE" userId="3524e661-ee95-4155-a8e8-88a9ad0b9b3a" providerId="ADAL" clId="{AB5A460B-7186-4F57-99D8-041B0E7C7632}" dt="2024-06-24T16:38:01.056" v="732" actId="14100"/>
          <ac:spMkLst>
            <pc:docMk/>
            <pc:sldMk cId="3940616401" sldId="1611"/>
            <ac:spMk id="3" creationId="{9C10F514-28C3-708B-C1B4-A84A27243CA5}"/>
          </ac:spMkLst>
        </pc:spChg>
        <pc:spChg chg="add mod">
          <ac:chgData name="Corey G. Mathews, CAE" userId="3524e661-ee95-4155-a8e8-88a9ad0b9b3a" providerId="ADAL" clId="{AB5A460B-7186-4F57-99D8-041B0E7C7632}" dt="2024-06-24T16:38:38.928" v="863" actId="14100"/>
          <ac:spMkLst>
            <pc:docMk/>
            <pc:sldMk cId="3940616401" sldId="1611"/>
            <ac:spMk id="5" creationId="{6DC67998-BF41-824B-D131-E2037BB045A0}"/>
          </ac:spMkLst>
        </pc:spChg>
      </pc:sldChg>
      <pc:sldChg chg="addSp delSp modSp new mod ord">
        <pc:chgData name="Corey G. Mathews, CAE" userId="3524e661-ee95-4155-a8e8-88a9ad0b9b3a" providerId="ADAL" clId="{AB5A460B-7186-4F57-99D8-041B0E7C7632}" dt="2024-06-24T18:21:22.342" v="1736"/>
        <pc:sldMkLst>
          <pc:docMk/>
          <pc:sldMk cId="318404287" sldId="1612"/>
        </pc:sldMkLst>
        <pc:spChg chg="del">
          <ac:chgData name="Corey G. Mathews, CAE" userId="3524e661-ee95-4155-a8e8-88a9ad0b9b3a" providerId="ADAL" clId="{AB5A460B-7186-4F57-99D8-041B0E7C7632}" dt="2024-06-24T16:34:40.933" v="676" actId="478"/>
          <ac:spMkLst>
            <pc:docMk/>
            <pc:sldMk cId="318404287" sldId="1612"/>
            <ac:spMk id="2" creationId="{91C475D4-3AA1-0BA2-49DA-2A31150C977B}"/>
          </ac:spMkLst>
        </pc:spChg>
        <pc:spChg chg="mod">
          <ac:chgData name="Corey G. Mathews, CAE" userId="3524e661-ee95-4155-a8e8-88a9ad0b9b3a" providerId="ADAL" clId="{AB5A460B-7186-4F57-99D8-041B0E7C7632}" dt="2024-06-24T16:34:12.997" v="675" actId="20577"/>
          <ac:spMkLst>
            <pc:docMk/>
            <pc:sldMk cId="318404287" sldId="1612"/>
            <ac:spMk id="3" creationId="{972DDDEB-EF9D-9652-60F8-1D4E7DDE9172}"/>
          </ac:spMkLst>
        </pc:spChg>
        <pc:spChg chg="mod">
          <ac:chgData name="Corey G. Mathews, CAE" userId="3524e661-ee95-4155-a8e8-88a9ad0b9b3a" providerId="ADAL" clId="{AB5A460B-7186-4F57-99D8-041B0E7C7632}" dt="2024-06-24T16:34:02.307" v="671" actId="14100"/>
          <ac:spMkLst>
            <pc:docMk/>
            <pc:sldMk cId="318404287" sldId="1612"/>
            <ac:spMk id="4" creationId="{35FB73B8-0E8D-E2E4-93AD-3EF1B192431D}"/>
          </ac:spMkLst>
        </pc:spChg>
        <pc:picChg chg="add mod">
          <ac:chgData name="Corey G. Mathews, CAE" userId="3524e661-ee95-4155-a8e8-88a9ad0b9b3a" providerId="ADAL" clId="{AB5A460B-7186-4F57-99D8-041B0E7C7632}" dt="2024-06-24T16:34:47.728" v="679" actId="1076"/>
          <ac:picMkLst>
            <pc:docMk/>
            <pc:sldMk cId="318404287" sldId="1612"/>
            <ac:picMk id="1026" creationId="{225CA456-ABB3-68DE-E120-D72E9A720314}"/>
          </ac:picMkLst>
        </pc:picChg>
      </pc:sldChg>
      <pc:sldChg chg="modSp new mod ord">
        <pc:chgData name="Corey G. Mathews, CAE" userId="3524e661-ee95-4155-a8e8-88a9ad0b9b3a" providerId="ADAL" clId="{AB5A460B-7186-4F57-99D8-041B0E7C7632}" dt="2024-06-24T18:21:22.342" v="1736"/>
        <pc:sldMkLst>
          <pc:docMk/>
          <pc:sldMk cId="396317280" sldId="1613"/>
        </pc:sldMkLst>
        <pc:spChg chg="mod">
          <ac:chgData name="Corey G. Mathews, CAE" userId="3524e661-ee95-4155-a8e8-88a9ad0b9b3a" providerId="ADAL" clId="{AB5A460B-7186-4F57-99D8-041B0E7C7632}" dt="2024-06-24T16:40:05.032" v="897" actId="20577"/>
          <ac:spMkLst>
            <pc:docMk/>
            <pc:sldMk cId="396317280" sldId="1613"/>
            <ac:spMk id="2" creationId="{1695BB06-37C3-7817-92F5-9A1350263BFF}"/>
          </ac:spMkLst>
        </pc:spChg>
        <pc:spChg chg="mod">
          <ac:chgData name="Corey G. Mathews, CAE" userId="3524e661-ee95-4155-a8e8-88a9ad0b9b3a" providerId="ADAL" clId="{AB5A460B-7186-4F57-99D8-041B0E7C7632}" dt="2024-06-24T17:41:54.984" v="1261" actId="403"/>
          <ac:spMkLst>
            <pc:docMk/>
            <pc:sldMk cId="396317280" sldId="1613"/>
            <ac:spMk id="3" creationId="{CFD79CCE-33D8-E5AE-DDC7-8FA90AA52E6B}"/>
          </ac:spMkLst>
        </pc:spChg>
      </pc:sldChg>
      <pc:sldChg chg="new del">
        <pc:chgData name="Corey G. Mathews, CAE" userId="3524e661-ee95-4155-a8e8-88a9ad0b9b3a" providerId="ADAL" clId="{AB5A460B-7186-4F57-99D8-041B0E7C7632}" dt="2024-06-24T16:38:58.590" v="865" actId="2696"/>
        <pc:sldMkLst>
          <pc:docMk/>
          <pc:sldMk cId="3554712568" sldId="1613"/>
        </pc:sldMkLst>
      </pc:sldChg>
      <pc:sldChg chg="modSp new mod modAnim">
        <pc:chgData name="Corey G. Mathews, CAE" userId="3524e661-ee95-4155-a8e8-88a9ad0b9b3a" providerId="ADAL" clId="{AB5A460B-7186-4F57-99D8-041B0E7C7632}" dt="2024-06-24T18:32:58.279" v="2274"/>
        <pc:sldMkLst>
          <pc:docMk/>
          <pc:sldMk cId="3193796628" sldId="1614"/>
        </pc:sldMkLst>
        <pc:spChg chg="mod">
          <ac:chgData name="Corey G. Mathews, CAE" userId="3524e661-ee95-4155-a8e8-88a9ad0b9b3a" providerId="ADAL" clId="{AB5A460B-7186-4F57-99D8-041B0E7C7632}" dt="2024-06-24T18:29:15.537" v="1902" actId="14100"/>
          <ac:spMkLst>
            <pc:docMk/>
            <pc:sldMk cId="3193796628" sldId="1614"/>
            <ac:spMk id="2" creationId="{58E14BEB-3A28-3481-02F6-5ACE9DBFA4CD}"/>
          </ac:spMkLst>
        </pc:spChg>
        <pc:spChg chg="mod">
          <ac:chgData name="Corey G. Mathews, CAE" userId="3524e661-ee95-4155-a8e8-88a9ad0b9b3a" providerId="ADAL" clId="{AB5A460B-7186-4F57-99D8-041B0E7C7632}" dt="2024-06-24T18:32:01.575" v="2238" actId="1076"/>
          <ac:spMkLst>
            <pc:docMk/>
            <pc:sldMk cId="3193796628" sldId="1614"/>
            <ac:spMk id="3" creationId="{2366998F-24F5-25F8-FF90-193EEE8B8D6D}"/>
          </ac:spMkLst>
        </pc:spChg>
      </pc:sldChg>
      <pc:sldChg chg="modSp new mod">
        <pc:chgData name="Corey G. Mathews, CAE" userId="3524e661-ee95-4155-a8e8-88a9ad0b9b3a" providerId="ADAL" clId="{AB5A460B-7186-4F57-99D8-041B0E7C7632}" dt="2024-06-24T17:43:47.606" v="1320" actId="14100"/>
        <pc:sldMkLst>
          <pc:docMk/>
          <pc:sldMk cId="1313549466" sldId="1615"/>
        </pc:sldMkLst>
        <pc:spChg chg="mod">
          <ac:chgData name="Corey G. Mathews, CAE" userId="3524e661-ee95-4155-a8e8-88a9ad0b9b3a" providerId="ADAL" clId="{AB5A460B-7186-4F57-99D8-041B0E7C7632}" dt="2024-06-24T17:43:47.606" v="1320" actId="14100"/>
          <ac:spMkLst>
            <pc:docMk/>
            <pc:sldMk cId="1313549466" sldId="1615"/>
            <ac:spMk id="2" creationId="{7F4D4B9E-7869-0413-DD44-2A03266C161E}"/>
          </ac:spMkLst>
        </pc:spChg>
      </pc:sldChg>
      <pc:sldChg chg="modSp new mod">
        <pc:chgData name="Corey G. Mathews, CAE" userId="3524e661-ee95-4155-a8e8-88a9ad0b9b3a" providerId="ADAL" clId="{AB5A460B-7186-4F57-99D8-041B0E7C7632}" dt="2024-06-24T17:44:40.220" v="1330" actId="20577"/>
        <pc:sldMkLst>
          <pc:docMk/>
          <pc:sldMk cId="1657860695" sldId="1616"/>
        </pc:sldMkLst>
        <pc:spChg chg="mod">
          <ac:chgData name="Corey G. Mathews, CAE" userId="3524e661-ee95-4155-a8e8-88a9ad0b9b3a" providerId="ADAL" clId="{AB5A460B-7186-4F57-99D8-041B0E7C7632}" dt="2024-06-24T17:44:40.220" v="1330" actId="20577"/>
          <ac:spMkLst>
            <pc:docMk/>
            <pc:sldMk cId="1657860695" sldId="1616"/>
            <ac:spMk id="2" creationId="{CC57E06D-F382-A7E5-FECB-522C8C889833}"/>
          </ac:spMkLst>
        </pc:spChg>
      </pc:sldChg>
      <pc:sldChg chg="modSp new mod">
        <pc:chgData name="Corey G. Mathews, CAE" userId="3524e661-ee95-4155-a8e8-88a9ad0b9b3a" providerId="ADAL" clId="{AB5A460B-7186-4F57-99D8-041B0E7C7632}" dt="2024-06-24T18:04:50.509" v="1333" actId="20577"/>
        <pc:sldMkLst>
          <pc:docMk/>
          <pc:sldMk cId="2287857298" sldId="1617"/>
        </pc:sldMkLst>
        <pc:spChg chg="mod">
          <ac:chgData name="Corey G. Mathews, CAE" userId="3524e661-ee95-4155-a8e8-88a9ad0b9b3a" providerId="ADAL" clId="{AB5A460B-7186-4F57-99D8-041B0E7C7632}" dt="2024-06-24T18:04:50.509" v="1333" actId="20577"/>
          <ac:spMkLst>
            <pc:docMk/>
            <pc:sldMk cId="2287857298" sldId="1617"/>
            <ac:spMk id="2" creationId="{132EEE90-88D3-307B-A829-7ABE57DECED9}"/>
          </ac:spMkLst>
        </pc:spChg>
      </pc:sldChg>
      <pc:sldChg chg="modSp new add del mod">
        <pc:chgData name="Corey G. Mathews, CAE" userId="3524e661-ee95-4155-a8e8-88a9ad0b9b3a" providerId="ADAL" clId="{AB5A460B-7186-4F57-99D8-041B0E7C7632}" dt="2024-06-24T18:34:52.729" v="2291" actId="6549"/>
        <pc:sldMkLst>
          <pc:docMk/>
          <pc:sldMk cId="17732629" sldId="1618"/>
        </pc:sldMkLst>
        <pc:spChg chg="mod">
          <ac:chgData name="Corey G. Mathews, CAE" userId="3524e661-ee95-4155-a8e8-88a9ad0b9b3a" providerId="ADAL" clId="{AB5A460B-7186-4F57-99D8-041B0E7C7632}" dt="2024-06-24T18:05:12.869" v="1336" actId="20577"/>
          <ac:spMkLst>
            <pc:docMk/>
            <pc:sldMk cId="17732629" sldId="1618"/>
            <ac:spMk id="2" creationId="{70811F1D-4F20-CB41-95F0-DE8CBEC8864E}"/>
          </ac:spMkLst>
        </pc:spChg>
        <pc:spChg chg="mod">
          <ac:chgData name="Corey G. Mathews, CAE" userId="3524e661-ee95-4155-a8e8-88a9ad0b9b3a" providerId="ADAL" clId="{AB5A460B-7186-4F57-99D8-041B0E7C7632}" dt="2024-06-24T18:34:52.729" v="2291" actId="6549"/>
          <ac:spMkLst>
            <pc:docMk/>
            <pc:sldMk cId="17732629" sldId="1618"/>
            <ac:spMk id="3" creationId="{EB6801DD-2CC7-237B-323D-ABEBD02E47CA}"/>
          </ac:spMkLst>
        </pc:spChg>
      </pc:sldChg>
      <pc:sldChg chg="modSp new mod">
        <pc:chgData name="Corey G. Mathews, CAE" userId="3524e661-ee95-4155-a8e8-88a9ad0b9b3a" providerId="ADAL" clId="{AB5A460B-7186-4F57-99D8-041B0E7C7632}" dt="2024-06-24T18:35:11.185" v="2300" actId="6549"/>
        <pc:sldMkLst>
          <pc:docMk/>
          <pc:sldMk cId="2455176809" sldId="1619"/>
        </pc:sldMkLst>
        <pc:spChg chg="mod">
          <ac:chgData name="Corey G. Mathews, CAE" userId="3524e661-ee95-4155-a8e8-88a9ad0b9b3a" providerId="ADAL" clId="{AB5A460B-7186-4F57-99D8-041B0E7C7632}" dt="2024-06-24T18:05:26.612" v="1354" actId="20577"/>
          <ac:spMkLst>
            <pc:docMk/>
            <pc:sldMk cId="2455176809" sldId="1619"/>
            <ac:spMk id="2" creationId="{79C86AC7-5D00-F4F8-9206-24139650E6CF}"/>
          </ac:spMkLst>
        </pc:spChg>
        <pc:spChg chg="mod">
          <ac:chgData name="Corey G. Mathews, CAE" userId="3524e661-ee95-4155-a8e8-88a9ad0b9b3a" providerId="ADAL" clId="{AB5A460B-7186-4F57-99D8-041B0E7C7632}" dt="2024-06-24T18:35:11.185" v="2300" actId="6549"/>
          <ac:spMkLst>
            <pc:docMk/>
            <pc:sldMk cId="2455176809" sldId="1619"/>
            <ac:spMk id="3" creationId="{F7021720-3DC2-3313-CE69-4549BF6FF807}"/>
          </ac:spMkLst>
        </pc:spChg>
      </pc:sldChg>
      <pc:sldChg chg="modSp new mod modNotesTx">
        <pc:chgData name="Corey G. Mathews, CAE" userId="3524e661-ee95-4155-a8e8-88a9ad0b9b3a" providerId="ADAL" clId="{AB5A460B-7186-4F57-99D8-041B0E7C7632}" dt="2024-06-24T18:37:31.956" v="2485" actId="20577"/>
        <pc:sldMkLst>
          <pc:docMk/>
          <pc:sldMk cId="886099004" sldId="1620"/>
        </pc:sldMkLst>
        <pc:spChg chg="mod">
          <ac:chgData name="Corey G. Mathews, CAE" userId="3524e661-ee95-4155-a8e8-88a9ad0b9b3a" providerId="ADAL" clId="{AB5A460B-7186-4F57-99D8-041B0E7C7632}" dt="2024-06-24T18:37:10.954" v="2427" actId="14100"/>
          <ac:spMkLst>
            <pc:docMk/>
            <pc:sldMk cId="886099004" sldId="1620"/>
            <ac:spMk id="2" creationId="{1D64573E-B7E6-EB9F-6717-13732BC66447}"/>
          </ac:spMkLst>
        </pc:spChg>
        <pc:spChg chg="mod">
          <ac:chgData name="Corey G. Mathews, CAE" userId="3524e661-ee95-4155-a8e8-88a9ad0b9b3a" providerId="ADAL" clId="{AB5A460B-7186-4F57-99D8-041B0E7C7632}" dt="2024-06-24T18:37:31.956" v="2485" actId="20577"/>
          <ac:spMkLst>
            <pc:docMk/>
            <pc:sldMk cId="886099004" sldId="1620"/>
            <ac:spMk id="3" creationId="{F49813A8-3982-6E23-8E7B-65E4B87738A0}"/>
          </ac:spMkLst>
        </pc:spChg>
      </pc:sldChg>
      <pc:sldChg chg="modSp new mod">
        <pc:chgData name="Corey G. Mathews, CAE" userId="3524e661-ee95-4155-a8e8-88a9ad0b9b3a" providerId="ADAL" clId="{AB5A460B-7186-4F57-99D8-041B0E7C7632}" dt="2024-06-24T21:01:31.829" v="2559" actId="20577"/>
        <pc:sldMkLst>
          <pc:docMk/>
          <pc:sldMk cId="335920433" sldId="1621"/>
        </pc:sldMkLst>
        <pc:spChg chg="mod">
          <ac:chgData name="Corey G. Mathews, CAE" userId="3524e661-ee95-4155-a8e8-88a9ad0b9b3a" providerId="ADAL" clId="{AB5A460B-7186-4F57-99D8-041B0E7C7632}" dt="2024-06-24T18:05:52.582" v="1360" actId="20577"/>
          <ac:spMkLst>
            <pc:docMk/>
            <pc:sldMk cId="335920433" sldId="1621"/>
            <ac:spMk id="2" creationId="{9B10C6F6-48E1-81EA-633E-A72B8442E43B}"/>
          </ac:spMkLst>
        </pc:spChg>
        <pc:spChg chg="mod">
          <ac:chgData name="Corey G. Mathews, CAE" userId="3524e661-ee95-4155-a8e8-88a9ad0b9b3a" providerId="ADAL" clId="{AB5A460B-7186-4F57-99D8-041B0E7C7632}" dt="2024-06-24T21:01:31.829" v="2559" actId="20577"/>
          <ac:spMkLst>
            <pc:docMk/>
            <pc:sldMk cId="335920433" sldId="1621"/>
            <ac:spMk id="3" creationId="{4D4E2072-A7B5-B402-9E76-387BAFA7EBEC}"/>
          </ac:spMkLst>
        </pc:spChg>
      </pc:sldChg>
      <pc:sldChg chg="addSp delSp modSp new mod modNotesTx">
        <pc:chgData name="Corey G. Mathews, CAE" userId="3524e661-ee95-4155-a8e8-88a9ad0b9b3a" providerId="ADAL" clId="{AB5A460B-7186-4F57-99D8-041B0E7C7632}" dt="2024-06-24T18:19:10.784" v="1607" actId="1076"/>
        <pc:sldMkLst>
          <pc:docMk/>
          <pc:sldMk cId="1010721696" sldId="1622"/>
        </pc:sldMkLst>
        <pc:spChg chg="mod">
          <ac:chgData name="Corey G. Mathews, CAE" userId="3524e661-ee95-4155-a8e8-88a9ad0b9b3a" providerId="ADAL" clId="{AB5A460B-7186-4F57-99D8-041B0E7C7632}" dt="2024-06-24T18:18:33.475" v="1555" actId="1076"/>
          <ac:spMkLst>
            <pc:docMk/>
            <pc:sldMk cId="1010721696" sldId="1622"/>
            <ac:spMk id="2" creationId="{C1DF2566-E502-46A7-A63B-B5ED67B681BF}"/>
          </ac:spMkLst>
        </pc:spChg>
        <pc:spChg chg="del">
          <ac:chgData name="Corey G. Mathews, CAE" userId="3524e661-ee95-4155-a8e8-88a9ad0b9b3a" providerId="ADAL" clId="{AB5A460B-7186-4F57-99D8-041B0E7C7632}" dt="2024-06-24T18:13:39.752" v="1527" actId="478"/>
          <ac:spMkLst>
            <pc:docMk/>
            <pc:sldMk cId="1010721696" sldId="1622"/>
            <ac:spMk id="3" creationId="{ADAE5457-7D10-9377-D4F2-4616D2952165}"/>
          </ac:spMkLst>
        </pc:spChg>
        <pc:picChg chg="add mod">
          <ac:chgData name="Corey G. Mathews, CAE" userId="3524e661-ee95-4155-a8e8-88a9ad0b9b3a" providerId="ADAL" clId="{AB5A460B-7186-4F57-99D8-041B0E7C7632}" dt="2024-06-24T18:18:30.232" v="1554" actId="1076"/>
          <ac:picMkLst>
            <pc:docMk/>
            <pc:sldMk cId="1010721696" sldId="1622"/>
            <ac:picMk id="4" creationId="{58A9670C-1A05-0697-4AB5-7845F4063F2E}"/>
          </ac:picMkLst>
        </pc:picChg>
        <pc:picChg chg="add mod">
          <ac:chgData name="Corey G. Mathews, CAE" userId="3524e661-ee95-4155-a8e8-88a9ad0b9b3a" providerId="ADAL" clId="{AB5A460B-7186-4F57-99D8-041B0E7C7632}" dt="2024-06-24T18:18:25.898" v="1552" actId="1076"/>
          <ac:picMkLst>
            <pc:docMk/>
            <pc:sldMk cId="1010721696" sldId="1622"/>
            <ac:picMk id="5" creationId="{1FA1B6F2-3E09-2744-D6D2-8618DF6F971B}"/>
          </ac:picMkLst>
        </pc:picChg>
        <pc:picChg chg="add mod">
          <ac:chgData name="Corey G. Mathews, CAE" userId="3524e661-ee95-4155-a8e8-88a9ad0b9b3a" providerId="ADAL" clId="{AB5A460B-7186-4F57-99D8-041B0E7C7632}" dt="2024-06-24T18:19:10.784" v="1607" actId="1076"/>
          <ac:picMkLst>
            <pc:docMk/>
            <pc:sldMk cId="1010721696" sldId="1622"/>
            <ac:picMk id="6" creationId="{20ACCF39-0CF1-740A-21D5-99DBEE133A2B}"/>
          </ac:picMkLst>
        </pc:picChg>
        <pc:picChg chg="add del mod">
          <ac:chgData name="Corey G. Mathews, CAE" userId="3524e661-ee95-4155-a8e8-88a9ad0b9b3a" providerId="ADAL" clId="{AB5A460B-7186-4F57-99D8-041B0E7C7632}" dt="2024-06-24T18:14:30.479" v="1530" actId="478"/>
          <ac:picMkLst>
            <pc:docMk/>
            <pc:sldMk cId="1010721696" sldId="1622"/>
            <ac:picMk id="2050" creationId="{A9B76A17-6DC5-300B-AC26-B406321C5A6F}"/>
          </ac:picMkLst>
        </pc:picChg>
        <pc:picChg chg="add del mod">
          <ac:chgData name="Corey G. Mathews, CAE" userId="3524e661-ee95-4155-a8e8-88a9ad0b9b3a" providerId="ADAL" clId="{AB5A460B-7186-4F57-99D8-041B0E7C7632}" dt="2024-06-24T18:17:36.838" v="1547" actId="14100"/>
          <ac:picMkLst>
            <pc:docMk/>
            <pc:sldMk cId="1010721696" sldId="1622"/>
            <ac:picMk id="2052" creationId="{31C50A0C-D206-E726-8E14-1BCF5A551D17}"/>
          </ac:picMkLst>
        </pc:picChg>
        <pc:picChg chg="add del">
          <ac:chgData name="Corey G. Mathews, CAE" userId="3524e661-ee95-4155-a8e8-88a9ad0b9b3a" providerId="ADAL" clId="{AB5A460B-7186-4F57-99D8-041B0E7C7632}" dt="2024-06-24T18:16:08.664" v="1537" actId="478"/>
          <ac:picMkLst>
            <pc:docMk/>
            <pc:sldMk cId="1010721696" sldId="1622"/>
            <ac:picMk id="2054" creationId="{987C1365-F33B-2083-7C3C-4CBFA3C2C2A2}"/>
          </ac:picMkLst>
        </pc:picChg>
      </pc:sldChg>
      <pc:sldChg chg="addSp delSp modSp add mod ord modAnim">
        <pc:chgData name="Corey G. Mathews, CAE" userId="3524e661-ee95-4155-a8e8-88a9ad0b9b3a" providerId="ADAL" clId="{AB5A460B-7186-4F57-99D8-041B0E7C7632}" dt="2024-06-24T18:32:42.622" v="2273"/>
        <pc:sldMkLst>
          <pc:docMk/>
          <pc:sldMk cId="2298570894" sldId="1623"/>
        </pc:sldMkLst>
        <pc:spChg chg="del">
          <ac:chgData name="Corey G. Mathews, CAE" userId="3524e661-ee95-4155-a8e8-88a9ad0b9b3a" providerId="ADAL" clId="{AB5A460B-7186-4F57-99D8-041B0E7C7632}" dt="2024-06-24T18:32:09.094" v="2240" actId="478"/>
          <ac:spMkLst>
            <pc:docMk/>
            <pc:sldMk cId="2298570894" sldId="1623"/>
            <ac:spMk id="3" creationId="{2366998F-24F5-25F8-FF90-193EEE8B8D6D}"/>
          </ac:spMkLst>
        </pc:spChg>
        <pc:spChg chg="add mod">
          <ac:chgData name="Corey G. Mathews, CAE" userId="3524e661-ee95-4155-a8e8-88a9ad0b9b3a" providerId="ADAL" clId="{AB5A460B-7186-4F57-99D8-041B0E7C7632}" dt="2024-06-24T18:32:28.717" v="2270" actId="404"/>
          <ac:spMkLst>
            <pc:docMk/>
            <pc:sldMk cId="2298570894" sldId="1623"/>
            <ac:spMk id="5" creationId="{874F54B5-CAEE-E00C-8A03-BEABA745EC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B490B-DCBF-48CE-8989-793158718698}" type="datetimeFigureOut">
              <a:rPr lang="en-US" smtClean="0"/>
              <a:pPr/>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32FCA-8C7B-429B-ACA8-0734FEAA2ACA}" type="slidenum">
              <a:rPr lang="en-US" smtClean="0"/>
              <a:pPr/>
              <a:t>‹#›</a:t>
            </a:fld>
            <a:endParaRPr lang="en-US"/>
          </a:p>
        </p:txBody>
      </p:sp>
    </p:spTree>
    <p:extLst>
      <p:ext uri="{BB962C8B-B14F-4D97-AF65-F5344CB8AC3E}">
        <p14:creationId xmlns:p14="http://schemas.microsoft.com/office/powerpoint/2010/main" val="230256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pPr/>
              <a:t>2</a:t>
            </a:fld>
            <a:endParaRPr lang="en-US"/>
          </a:p>
        </p:txBody>
      </p:sp>
    </p:spTree>
    <p:extLst>
      <p:ext uri="{BB962C8B-B14F-4D97-AF65-F5344CB8AC3E}">
        <p14:creationId xmlns:p14="http://schemas.microsoft.com/office/powerpoint/2010/main" val="311428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Maclean’s 2023</a:t>
            </a:r>
          </a:p>
          <a:p>
            <a:r>
              <a:rPr lang="en-US" dirty="0"/>
              <a:t>Time 2012</a:t>
            </a:r>
          </a:p>
          <a:p>
            <a:r>
              <a:rPr lang="en-US" dirty="0"/>
              <a:t>Time 1990</a:t>
            </a:r>
          </a:p>
          <a:p>
            <a:r>
              <a:rPr lang="en-US" dirty="0"/>
              <a:t>New York 1976</a:t>
            </a:r>
          </a:p>
        </p:txBody>
      </p:sp>
      <p:sp>
        <p:nvSpPr>
          <p:cNvPr id="4" name="Slide Number Placeholder 3"/>
          <p:cNvSpPr>
            <a:spLocks noGrp="1"/>
          </p:cNvSpPr>
          <p:nvPr>
            <p:ph type="sldNum" sz="quarter" idx="5"/>
          </p:nvPr>
        </p:nvSpPr>
        <p:spPr/>
        <p:txBody>
          <a:bodyPr/>
          <a:lstStyle/>
          <a:p>
            <a:fld id="{FAF32FCA-8C7B-429B-ACA8-0734FEAA2ACA}" type="slidenum">
              <a:rPr lang="en-US" smtClean="0"/>
              <a:pPr/>
              <a:t>4</a:t>
            </a:fld>
            <a:endParaRPr lang="en-US"/>
          </a:p>
        </p:txBody>
      </p:sp>
    </p:spTree>
    <p:extLst>
      <p:ext uri="{BB962C8B-B14F-4D97-AF65-F5344CB8AC3E}">
        <p14:creationId xmlns:p14="http://schemas.microsoft.com/office/powerpoint/2010/main" val="2089147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Joy/Pride</a:t>
            </a:r>
          </a:p>
          <a:p>
            <a:r>
              <a:rPr lang="en-US" dirty="0"/>
              <a:t>Fear</a:t>
            </a:r>
          </a:p>
          <a:p>
            <a:r>
              <a:rPr lang="en-US" dirty="0"/>
              <a:t>Embarrassment/Guilt</a:t>
            </a:r>
          </a:p>
          <a:p>
            <a:r>
              <a:rPr lang="en-US" dirty="0"/>
              <a:t>Envy/Greed</a:t>
            </a:r>
          </a:p>
        </p:txBody>
      </p:sp>
      <p:sp>
        <p:nvSpPr>
          <p:cNvPr id="4" name="Slide Number Placeholder 3"/>
          <p:cNvSpPr>
            <a:spLocks noGrp="1"/>
          </p:cNvSpPr>
          <p:nvPr>
            <p:ph type="sldNum" sz="quarter" idx="5"/>
          </p:nvPr>
        </p:nvSpPr>
        <p:spPr/>
        <p:txBody>
          <a:bodyPr/>
          <a:lstStyle/>
          <a:p>
            <a:fld id="{FAF32FCA-8C7B-429B-ACA8-0734FEAA2ACA}" type="slidenum">
              <a:rPr lang="en-US" smtClean="0"/>
              <a:pPr/>
              <a:t>9</a:t>
            </a:fld>
            <a:endParaRPr lang="en-US"/>
          </a:p>
        </p:txBody>
      </p:sp>
    </p:spTree>
    <p:extLst>
      <p:ext uri="{BB962C8B-B14F-4D97-AF65-F5344CB8AC3E}">
        <p14:creationId xmlns:p14="http://schemas.microsoft.com/office/powerpoint/2010/main" val="2847420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to develop one and will share it in the next couple of weeks.</a:t>
            </a:r>
          </a:p>
        </p:txBody>
      </p:sp>
      <p:sp>
        <p:nvSpPr>
          <p:cNvPr id="4" name="Slide Number Placeholder 3"/>
          <p:cNvSpPr>
            <a:spLocks noGrp="1"/>
          </p:cNvSpPr>
          <p:nvPr>
            <p:ph type="sldNum" sz="quarter" idx="5"/>
          </p:nvPr>
        </p:nvSpPr>
        <p:spPr/>
        <p:txBody>
          <a:bodyPr/>
          <a:lstStyle/>
          <a:p>
            <a:fld id="{FAF32FCA-8C7B-429B-ACA8-0734FEAA2ACA}" type="slidenum">
              <a:rPr lang="en-US" smtClean="0"/>
              <a:pPr/>
              <a:t>12</a:t>
            </a:fld>
            <a:endParaRPr lang="en-US"/>
          </a:p>
        </p:txBody>
      </p:sp>
    </p:spTree>
    <p:extLst>
      <p:ext uri="{BB962C8B-B14F-4D97-AF65-F5344CB8AC3E}">
        <p14:creationId xmlns:p14="http://schemas.microsoft.com/office/powerpoint/2010/main" val="224469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Use Guide to Engagement Requests as an example for commitment</a:t>
            </a:r>
            <a:endParaRPr lang="en-US" dirty="0"/>
          </a:p>
        </p:txBody>
      </p:sp>
      <p:sp>
        <p:nvSpPr>
          <p:cNvPr id="4" name="Slide Number Placeholder 3"/>
          <p:cNvSpPr>
            <a:spLocks noGrp="1"/>
          </p:cNvSpPr>
          <p:nvPr>
            <p:ph type="sldNum" sz="quarter" idx="5"/>
          </p:nvPr>
        </p:nvSpPr>
        <p:spPr/>
        <p:txBody>
          <a:bodyPr/>
          <a:lstStyle/>
          <a:p>
            <a:fld id="{FAF32FCA-8C7B-429B-ACA8-0734FEAA2ACA}" type="slidenum">
              <a:rPr lang="en-US" smtClean="0"/>
              <a:pPr/>
              <a:t>19</a:t>
            </a:fld>
            <a:endParaRPr lang="en-US"/>
          </a:p>
        </p:txBody>
      </p:sp>
    </p:spTree>
    <p:extLst>
      <p:ext uri="{BB962C8B-B14F-4D97-AF65-F5344CB8AC3E}">
        <p14:creationId xmlns:p14="http://schemas.microsoft.com/office/powerpoint/2010/main" val="413972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4950-6EAD-4462-81AC-72C1D6D8436A}"/>
              </a:ext>
            </a:extLst>
          </p:cNvPr>
          <p:cNvSpPr>
            <a:spLocks noGrp="1"/>
          </p:cNvSpPr>
          <p:nvPr>
            <p:ph type="ctrTitle"/>
          </p:nvPr>
        </p:nvSpPr>
        <p:spPr>
          <a:xfrm>
            <a:off x="465221" y="1056857"/>
            <a:ext cx="11261558" cy="2387600"/>
          </a:xfrm>
          <a:prstGeom prst="rect">
            <a:avLst/>
          </a:prstGeom>
        </p:spPr>
        <p:txBody>
          <a:bodyPr anchor="b"/>
          <a:lstStyle>
            <a:lvl1pPr algn="ctr">
              <a:defRPr sz="6000">
                <a:solidFill>
                  <a:srgbClr val="25386D"/>
                </a:solidFill>
              </a:defRPr>
            </a:lvl1pPr>
          </a:lstStyle>
          <a:p>
            <a:r>
              <a:rPr lang="en-US" dirty="0"/>
              <a:t>Click to edit Master title style</a:t>
            </a:r>
          </a:p>
        </p:txBody>
      </p:sp>
      <p:sp>
        <p:nvSpPr>
          <p:cNvPr id="3" name="Subtitle 2">
            <a:extLst>
              <a:ext uri="{FF2B5EF4-FFF2-40B4-BE49-F238E27FC236}">
                <a16:creationId xmlns:a16="http://schemas.microsoft.com/office/drawing/2014/main" id="{AF15363D-8434-4C38-A0CC-1B6C17B325D0}"/>
              </a:ext>
            </a:extLst>
          </p:cNvPr>
          <p:cNvSpPr>
            <a:spLocks noGrp="1"/>
          </p:cNvSpPr>
          <p:nvPr>
            <p:ph type="subTitle" idx="1"/>
          </p:nvPr>
        </p:nvSpPr>
        <p:spPr>
          <a:xfrm>
            <a:off x="1524000" y="3602038"/>
            <a:ext cx="9144000" cy="1655762"/>
          </a:xfrm>
        </p:spPr>
        <p:txBody>
          <a:bodyPr/>
          <a:lstStyle>
            <a:lvl1pPr marL="0" indent="0" algn="ctr">
              <a:buNone/>
              <a:defRPr sz="2400" b="1">
                <a:solidFill>
                  <a:srgbClr val="00AEEF"/>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227107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189D-A956-4D67-A42E-4E7D8268333D}"/>
              </a:ext>
            </a:extLst>
          </p:cNvPr>
          <p:cNvSpPr>
            <a:spLocks noGrp="1"/>
          </p:cNvSpPr>
          <p:nvPr>
            <p:ph type="title"/>
          </p:nvPr>
        </p:nvSpPr>
        <p:spPr>
          <a:xfrm>
            <a:off x="838200" y="1292700"/>
            <a:ext cx="10515600" cy="1325563"/>
          </a:xfrm>
          <a:prstGeom prst="rect">
            <a:avLst/>
          </a:prstGeom>
        </p:spPr>
        <p:txBody>
          <a:bodyPr/>
          <a:lstStyle>
            <a:lvl1pPr>
              <a:defRPr>
                <a:solidFill>
                  <a:srgbClr val="25386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680BB51-8256-41CC-BC48-7EB5F6C7A666}"/>
              </a:ext>
            </a:extLst>
          </p:cNvPr>
          <p:cNvSpPr>
            <a:spLocks noGrp="1"/>
          </p:cNvSpPr>
          <p:nvPr>
            <p:ph idx="1"/>
          </p:nvPr>
        </p:nvSpPr>
        <p:spPr>
          <a:xfrm>
            <a:off x="838200" y="2754053"/>
            <a:ext cx="10515600" cy="2872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411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8FCF-9ED3-4E0A-ADA9-E14A1AC1C9EA}"/>
              </a:ext>
            </a:extLst>
          </p:cNvPr>
          <p:cNvSpPr>
            <a:spLocks noGrp="1"/>
          </p:cNvSpPr>
          <p:nvPr>
            <p:ph type="title"/>
          </p:nvPr>
        </p:nvSpPr>
        <p:spPr>
          <a:xfrm>
            <a:off x="831851" y="945231"/>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EC71E09-114D-4AC4-9641-0AFB955BE8DA}"/>
              </a:ext>
            </a:extLst>
          </p:cNvPr>
          <p:cNvSpPr>
            <a:spLocks noGrp="1"/>
          </p:cNvSpPr>
          <p:nvPr>
            <p:ph type="body" idx="1"/>
          </p:nvPr>
        </p:nvSpPr>
        <p:spPr>
          <a:xfrm>
            <a:off x="831851" y="3991782"/>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7138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18A3-B385-4231-BC84-2C71BB95627E}"/>
              </a:ext>
            </a:extLst>
          </p:cNvPr>
          <p:cNvSpPr>
            <a:spLocks noGrp="1"/>
          </p:cNvSpPr>
          <p:nvPr>
            <p:ph type="title"/>
          </p:nvPr>
        </p:nvSpPr>
        <p:spPr>
          <a:xfrm>
            <a:off x="838200" y="159459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F9B2301-BABB-4F29-86CB-865B0F1C30B8}"/>
              </a:ext>
            </a:extLst>
          </p:cNvPr>
          <p:cNvSpPr>
            <a:spLocks noGrp="1"/>
          </p:cNvSpPr>
          <p:nvPr>
            <p:ph sz="half" idx="1"/>
          </p:nvPr>
        </p:nvSpPr>
        <p:spPr>
          <a:xfrm>
            <a:off x="838200" y="3131083"/>
            <a:ext cx="5181600" cy="30458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CEE24B-D15F-4371-803C-52CC217FAFDD}"/>
              </a:ext>
            </a:extLst>
          </p:cNvPr>
          <p:cNvSpPr>
            <a:spLocks noGrp="1"/>
          </p:cNvSpPr>
          <p:nvPr>
            <p:ph sz="half" idx="2"/>
          </p:nvPr>
        </p:nvSpPr>
        <p:spPr>
          <a:xfrm>
            <a:off x="6172200" y="3131083"/>
            <a:ext cx="5181600" cy="30458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406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5B440-5115-4DEE-BB5F-8DAD167E72A1}"/>
              </a:ext>
            </a:extLst>
          </p:cNvPr>
          <p:cNvSpPr>
            <a:spLocks noGrp="1"/>
          </p:cNvSpPr>
          <p:nvPr>
            <p:ph type="title"/>
          </p:nvPr>
        </p:nvSpPr>
        <p:spPr>
          <a:xfrm>
            <a:off x="838200" y="1347408"/>
            <a:ext cx="10515600" cy="1325563"/>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FD2F8C8-A243-465C-9EFA-DFED8F55EDDE}"/>
              </a:ext>
            </a:extLst>
          </p:cNvPr>
          <p:cNvSpPr>
            <a:spLocks noGrp="1"/>
          </p:cNvSpPr>
          <p:nvPr>
            <p:ph type="body" idx="1"/>
          </p:nvPr>
        </p:nvSpPr>
        <p:spPr>
          <a:xfrm>
            <a:off x="839789" y="2521131"/>
            <a:ext cx="5157787" cy="5567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9C37329-9E54-4C03-912A-B5DF93BCCB75}"/>
              </a:ext>
            </a:extLst>
          </p:cNvPr>
          <p:cNvSpPr>
            <a:spLocks noGrp="1"/>
          </p:cNvSpPr>
          <p:nvPr>
            <p:ph sz="half" idx="2"/>
          </p:nvPr>
        </p:nvSpPr>
        <p:spPr>
          <a:xfrm>
            <a:off x="-5577053" y="1158745"/>
            <a:ext cx="5157787" cy="3028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36F8E7-CACE-48BA-9989-2D8A5CD8E9B1}"/>
              </a:ext>
            </a:extLst>
          </p:cNvPr>
          <p:cNvSpPr>
            <a:spLocks noGrp="1"/>
          </p:cNvSpPr>
          <p:nvPr>
            <p:ph type="body" sz="quarter" idx="3"/>
          </p:nvPr>
        </p:nvSpPr>
        <p:spPr>
          <a:xfrm>
            <a:off x="6172201" y="2521131"/>
            <a:ext cx="5183188" cy="5567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890D170-9B5F-4ED5-BC29-CFAA8D0EABFD}"/>
              </a:ext>
            </a:extLst>
          </p:cNvPr>
          <p:cNvSpPr>
            <a:spLocks noGrp="1"/>
          </p:cNvSpPr>
          <p:nvPr>
            <p:ph sz="quarter" idx="4"/>
          </p:nvPr>
        </p:nvSpPr>
        <p:spPr>
          <a:xfrm>
            <a:off x="6172201" y="3161211"/>
            <a:ext cx="5183188" cy="3028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423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8B5B-B976-4BFB-AC55-835ACDC5F840}"/>
              </a:ext>
            </a:extLst>
          </p:cNvPr>
          <p:cNvSpPr>
            <a:spLocks noGrp="1"/>
          </p:cNvSpPr>
          <p:nvPr>
            <p:ph type="title"/>
          </p:nvPr>
        </p:nvSpPr>
        <p:spPr>
          <a:xfrm>
            <a:off x="838200" y="1584379"/>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3222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91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5F05-3E94-485D-9A55-6054E765EA0B}"/>
              </a:ext>
            </a:extLst>
          </p:cNvPr>
          <p:cNvSpPr>
            <a:spLocks noGrp="1"/>
          </p:cNvSpPr>
          <p:nvPr>
            <p:ph type="title"/>
          </p:nvPr>
        </p:nvSpPr>
        <p:spPr>
          <a:xfrm>
            <a:off x="839788" y="1984375"/>
            <a:ext cx="3932237" cy="1600200"/>
          </a:xfrm>
          <a:prstGeom prst="rect">
            <a:avLst/>
          </a:prstGeom>
        </p:spPr>
        <p:txBody>
          <a:bodyPr anchor="b">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38D8BDA-76FC-43FF-B087-D7D8C1E31B2E}"/>
              </a:ext>
            </a:extLst>
          </p:cNvPr>
          <p:cNvSpPr>
            <a:spLocks noGrp="1"/>
          </p:cNvSpPr>
          <p:nvPr>
            <p:ph idx="1"/>
          </p:nvPr>
        </p:nvSpPr>
        <p:spPr>
          <a:xfrm>
            <a:off x="5524500" y="1984376"/>
            <a:ext cx="6172200" cy="39097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769178-098C-4BA2-B5B6-5779E67B233C}"/>
              </a:ext>
            </a:extLst>
          </p:cNvPr>
          <p:cNvSpPr>
            <a:spLocks noGrp="1"/>
          </p:cNvSpPr>
          <p:nvPr>
            <p:ph type="body" sz="half" idx="2"/>
          </p:nvPr>
        </p:nvSpPr>
        <p:spPr>
          <a:xfrm>
            <a:off x="839788" y="3584575"/>
            <a:ext cx="3932237" cy="23095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Tree>
    <p:extLst>
      <p:ext uri="{BB962C8B-B14F-4D97-AF65-F5344CB8AC3E}">
        <p14:creationId xmlns:p14="http://schemas.microsoft.com/office/powerpoint/2010/main" val="225995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5460DE-02CD-4B13-BD62-01E55DFF7519}"/>
              </a:ext>
            </a:extLst>
          </p:cNvPr>
          <p:cNvSpPr>
            <a:spLocks noGrp="1"/>
          </p:cNvSpPr>
          <p:nvPr>
            <p:ph type="pic" idx="1"/>
          </p:nvPr>
        </p:nvSpPr>
        <p:spPr>
          <a:xfrm>
            <a:off x="6019800" y="1106905"/>
            <a:ext cx="6172200" cy="542223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8" name="Title 1">
            <a:extLst>
              <a:ext uri="{FF2B5EF4-FFF2-40B4-BE49-F238E27FC236}">
                <a16:creationId xmlns:a16="http://schemas.microsoft.com/office/drawing/2014/main" id="{7A54CC91-16E5-432D-9A9C-5EAF84B00B79}"/>
              </a:ext>
            </a:extLst>
          </p:cNvPr>
          <p:cNvSpPr>
            <a:spLocks noGrp="1"/>
          </p:cNvSpPr>
          <p:nvPr>
            <p:ph type="title"/>
          </p:nvPr>
        </p:nvSpPr>
        <p:spPr>
          <a:xfrm>
            <a:off x="839788" y="1984375"/>
            <a:ext cx="3932237" cy="1600200"/>
          </a:xfrm>
          <a:prstGeom prst="rect">
            <a:avLst/>
          </a:prstGeom>
        </p:spPr>
        <p:txBody>
          <a:bodyPr anchor="b">
            <a:noAutofit/>
          </a:bodyPr>
          <a:lstStyle>
            <a:lvl1pPr>
              <a:defRPr sz="4000"/>
            </a:lvl1pPr>
          </a:lstStyle>
          <a:p>
            <a:r>
              <a:rPr lang="en-US" dirty="0"/>
              <a:t>Click to edit Master title style</a:t>
            </a:r>
          </a:p>
        </p:txBody>
      </p:sp>
      <p:sp>
        <p:nvSpPr>
          <p:cNvPr id="9" name="Text Placeholder 3">
            <a:extLst>
              <a:ext uri="{FF2B5EF4-FFF2-40B4-BE49-F238E27FC236}">
                <a16:creationId xmlns:a16="http://schemas.microsoft.com/office/drawing/2014/main" id="{3AB0EF7A-901B-4E00-9289-672E20623CF7}"/>
              </a:ext>
            </a:extLst>
          </p:cNvPr>
          <p:cNvSpPr>
            <a:spLocks noGrp="1"/>
          </p:cNvSpPr>
          <p:nvPr>
            <p:ph type="body" sz="half" idx="2"/>
          </p:nvPr>
        </p:nvSpPr>
        <p:spPr>
          <a:xfrm>
            <a:off x="839788" y="3584575"/>
            <a:ext cx="3932237" cy="23095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Tree>
    <p:extLst>
      <p:ext uri="{BB962C8B-B14F-4D97-AF65-F5344CB8AC3E}">
        <p14:creationId xmlns:p14="http://schemas.microsoft.com/office/powerpoint/2010/main" val="150233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AA7697-5707-432F-BCEB-AEC38060ED3C}"/>
              </a:ext>
            </a:extLst>
          </p:cNvPr>
          <p:cNvSpPr/>
          <p:nvPr userDrawn="1"/>
        </p:nvSpPr>
        <p:spPr>
          <a:xfrm>
            <a:off x="-1" y="-1"/>
            <a:ext cx="12192001" cy="1110785"/>
          </a:xfrm>
          <a:prstGeom prst="rect">
            <a:avLst/>
          </a:prstGeom>
          <a:solidFill>
            <a:srgbClr val="3E95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6" name="Graphic 15">
            <a:extLst>
              <a:ext uri="{FF2B5EF4-FFF2-40B4-BE49-F238E27FC236}">
                <a16:creationId xmlns:a16="http://schemas.microsoft.com/office/drawing/2014/main" id="{BDFDF9EE-31B4-4FB5-9C4A-613FC144E455}"/>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416481" y="0"/>
            <a:ext cx="1797260" cy="1112590"/>
          </a:xfrm>
          <a:prstGeom prst="rect">
            <a:avLst/>
          </a:prstGeom>
        </p:spPr>
      </p:pic>
      <p:sp>
        <p:nvSpPr>
          <p:cNvPr id="2" name="Title Placeholder 1">
            <a:extLst>
              <a:ext uri="{FF2B5EF4-FFF2-40B4-BE49-F238E27FC236}">
                <a16:creationId xmlns:a16="http://schemas.microsoft.com/office/drawing/2014/main" id="{2F626E42-E1F5-4F93-802E-EA181878458E}"/>
              </a:ext>
            </a:extLst>
          </p:cNvPr>
          <p:cNvSpPr>
            <a:spLocks noGrp="1"/>
          </p:cNvSpPr>
          <p:nvPr>
            <p:ph type="title"/>
          </p:nvPr>
        </p:nvSpPr>
        <p:spPr>
          <a:xfrm>
            <a:off x="838200" y="159459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0DC23E4-8798-4106-B0BB-F13F47318D5C}"/>
              </a:ext>
            </a:extLst>
          </p:cNvPr>
          <p:cNvSpPr>
            <a:spLocks noGrp="1"/>
          </p:cNvSpPr>
          <p:nvPr>
            <p:ph type="body" idx="1"/>
          </p:nvPr>
        </p:nvSpPr>
        <p:spPr>
          <a:xfrm>
            <a:off x="838200" y="3174214"/>
            <a:ext cx="10515600" cy="28720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988B0785-9485-4F03-9280-0424E354ECA4}"/>
              </a:ext>
            </a:extLst>
          </p:cNvPr>
          <p:cNvSpPr/>
          <p:nvPr userDrawn="1"/>
        </p:nvSpPr>
        <p:spPr>
          <a:xfrm>
            <a:off x="0" y="6530171"/>
            <a:ext cx="12192001" cy="356995"/>
          </a:xfrm>
          <a:prstGeom prst="rect">
            <a:avLst/>
          </a:prstGeom>
          <a:solidFill>
            <a:srgbClr val="3E95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3" name="Picture 12" descr="A picture containing drawing&#10;&#10;Description automatically generated">
            <a:extLst>
              <a:ext uri="{FF2B5EF4-FFF2-40B4-BE49-F238E27FC236}">
                <a16:creationId xmlns:a16="http://schemas.microsoft.com/office/drawing/2014/main" id="{7A761206-FCE4-4F9D-BE61-B1337EB8B09E}"/>
              </a:ext>
            </a:extLst>
          </p:cNvPr>
          <p:cNvPicPr>
            <a:picLocks noChangeAspect="1"/>
          </p:cNvPicPr>
          <p:nvPr userDrawn="1"/>
        </p:nvPicPr>
        <p:blipFill>
          <a:blip r:embed="rId13"/>
          <a:stretch>
            <a:fillRect/>
          </a:stretch>
        </p:blipFill>
        <p:spPr>
          <a:xfrm>
            <a:off x="677223" y="189526"/>
            <a:ext cx="2442240" cy="709552"/>
          </a:xfrm>
          <a:prstGeom prst="rect">
            <a:avLst/>
          </a:prstGeom>
        </p:spPr>
      </p:pic>
    </p:spTree>
    <p:extLst>
      <p:ext uri="{BB962C8B-B14F-4D97-AF65-F5344CB8AC3E}">
        <p14:creationId xmlns:p14="http://schemas.microsoft.com/office/powerpoint/2010/main" val="3478733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l" defTabSz="914377" rtl="0" eaLnBrk="1" latinLnBrk="0" hangingPunct="1">
        <a:lnSpc>
          <a:spcPct val="90000"/>
        </a:lnSpc>
        <a:spcBef>
          <a:spcPct val="0"/>
        </a:spcBef>
        <a:buNone/>
        <a:defRPr sz="4700" b="1" kern="1200">
          <a:solidFill>
            <a:srgbClr val="25386D"/>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7323615B-2CD4-42F2-8766-F505AF6969A9}"/>
              </a:ext>
            </a:extLst>
          </p:cNvPr>
          <p:cNvSpPr/>
          <p:nvPr/>
        </p:nvSpPr>
        <p:spPr>
          <a:xfrm>
            <a:off x="5275385" y="2426677"/>
            <a:ext cx="6916615" cy="4431323"/>
          </a:xfrm>
          <a:custGeom>
            <a:avLst/>
            <a:gdLst>
              <a:gd name="connsiteX0" fmla="*/ 0 w 6916615"/>
              <a:gd name="connsiteY0" fmla="*/ 3886200 h 3886200"/>
              <a:gd name="connsiteX1" fmla="*/ 0 w 6916615"/>
              <a:gd name="connsiteY1" fmla="*/ 0 h 3886200"/>
              <a:gd name="connsiteX2" fmla="*/ 6916615 w 6916615"/>
              <a:gd name="connsiteY2" fmla="*/ 3886200 h 3886200"/>
              <a:gd name="connsiteX3" fmla="*/ 0 w 6916615"/>
              <a:gd name="connsiteY3" fmla="*/ 3886200 h 3886200"/>
              <a:gd name="connsiteX0" fmla="*/ 0 w 6916615"/>
              <a:gd name="connsiteY0" fmla="*/ 4431323 h 4431323"/>
              <a:gd name="connsiteX1" fmla="*/ 6910754 w 6916615"/>
              <a:gd name="connsiteY1" fmla="*/ 0 h 4431323"/>
              <a:gd name="connsiteX2" fmla="*/ 6916615 w 6916615"/>
              <a:gd name="connsiteY2" fmla="*/ 4431323 h 4431323"/>
              <a:gd name="connsiteX3" fmla="*/ 0 w 6916615"/>
              <a:gd name="connsiteY3" fmla="*/ 4431323 h 4431323"/>
            </a:gdLst>
            <a:ahLst/>
            <a:cxnLst>
              <a:cxn ang="0">
                <a:pos x="connsiteX0" y="connsiteY0"/>
              </a:cxn>
              <a:cxn ang="0">
                <a:pos x="connsiteX1" y="connsiteY1"/>
              </a:cxn>
              <a:cxn ang="0">
                <a:pos x="connsiteX2" y="connsiteY2"/>
              </a:cxn>
              <a:cxn ang="0">
                <a:pos x="connsiteX3" y="connsiteY3"/>
              </a:cxn>
            </a:cxnLst>
            <a:rect l="l" t="t" r="r" b="b"/>
            <a:pathLst>
              <a:path w="6916615" h="4431323">
                <a:moveTo>
                  <a:pt x="0" y="4431323"/>
                </a:moveTo>
                <a:lnTo>
                  <a:pt x="6910754" y="0"/>
                </a:lnTo>
                <a:cubicBezTo>
                  <a:pt x="6912708" y="1477108"/>
                  <a:pt x="6914661" y="2954215"/>
                  <a:pt x="6916615" y="4431323"/>
                </a:cubicBezTo>
                <a:lnTo>
                  <a:pt x="0" y="4431323"/>
                </a:lnTo>
                <a:close/>
              </a:path>
            </a:pathLst>
          </a:custGeom>
          <a:solidFill>
            <a:srgbClr val="79C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ight Triangle 3">
            <a:extLst>
              <a:ext uri="{FF2B5EF4-FFF2-40B4-BE49-F238E27FC236}">
                <a16:creationId xmlns:a16="http://schemas.microsoft.com/office/drawing/2014/main" id="{4DCD28E4-8520-456D-ACE0-109B0E077760}"/>
              </a:ext>
            </a:extLst>
          </p:cNvPr>
          <p:cNvSpPr/>
          <p:nvPr/>
        </p:nvSpPr>
        <p:spPr>
          <a:xfrm>
            <a:off x="0" y="0"/>
            <a:ext cx="11131062" cy="6858000"/>
          </a:xfrm>
          <a:prstGeom prst="rtTriangle">
            <a:avLst/>
          </a:prstGeom>
          <a:solidFill>
            <a:srgbClr val="24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1" name="Picture 10" descr="Leadeyrs.png"/>
          <p:cNvPicPr>
            <a:picLocks noChangeAspect="1"/>
          </p:cNvPicPr>
          <p:nvPr/>
        </p:nvPicPr>
        <p:blipFill>
          <a:blip r:embed="rId2"/>
          <a:stretch>
            <a:fillRect/>
          </a:stretch>
        </p:blipFill>
        <p:spPr>
          <a:xfrm>
            <a:off x="5849815" y="1487832"/>
            <a:ext cx="4668319" cy="1356302"/>
          </a:xfrm>
          <a:prstGeom prst="rect">
            <a:avLst/>
          </a:prstGeom>
        </p:spPr>
      </p:pic>
      <p:sp>
        <p:nvSpPr>
          <p:cNvPr id="6" name="TextBox 5">
            <a:extLst>
              <a:ext uri="{FF2B5EF4-FFF2-40B4-BE49-F238E27FC236}">
                <a16:creationId xmlns:a16="http://schemas.microsoft.com/office/drawing/2014/main" id="{BBBFB18B-8308-4F7B-8824-9A2DB76D70B3}"/>
              </a:ext>
            </a:extLst>
          </p:cNvPr>
          <p:cNvSpPr txBox="1"/>
          <p:nvPr/>
        </p:nvSpPr>
        <p:spPr>
          <a:xfrm>
            <a:off x="304597" y="4642338"/>
            <a:ext cx="10090134" cy="1754326"/>
          </a:xfrm>
          <a:prstGeom prst="rect">
            <a:avLst/>
          </a:prstGeom>
          <a:noFill/>
        </p:spPr>
        <p:txBody>
          <a:bodyPr wrap="square" rtlCol="0">
            <a:spAutoFit/>
          </a:bodyPr>
          <a:lstStyle/>
          <a:p>
            <a:r>
              <a:rPr lang="en-US" sz="6000" b="1" dirty="0">
                <a:solidFill>
                  <a:schemeClr val="bg1"/>
                </a:solidFill>
                <a:latin typeface="+mj-lt"/>
              </a:rPr>
              <a:t>Building Your Bench:</a:t>
            </a:r>
          </a:p>
          <a:p>
            <a:r>
              <a:rPr lang="en-US" sz="4800" b="1" dirty="0">
                <a:solidFill>
                  <a:schemeClr val="bg1"/>
                </a:solidFill>
                <a:latin typeface="+mj-lt"/>
              </a:rPr>
              <a:t>Successful Succession Planning</a:t>
            </a:r>
            <a:endParaRPr lang="en-IN" sz="4800" b="1" dirty="0">
              <a:solidFill>
                <a:schemeClr val="bg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4BEB-3A28-3481-02F6-5ACE9DBFA4CD}"/>
              </a:ext>
            </a:extLst>
          </p:cNvPr>
          <p:cNvSpPr>
            <a:spLocks noGrp="1"/>
          </p:cNvSpPr>
          <p:nvPr>
            <p:ph type="title"/>
          </p:nvPr>
        </p:nvSpPr>
        <p:spPr>
          <a:xfrm>
            <a:off x="838200" y="1124536"/>
            <a:ext cx="10515600" cy="967024"/>
          </a:xfrm>
        </p:spPr>
        <p:txBody>
          <a:bodyPr/>
          <a:lstStyle/>
          <a:p>
            <a:r>
              <a:rPr lang="en-US" dirty="0"/>
              <a:t>Who Are Your Potential Volunteers?</a:t>
            </a:r>
          </a:p>
        </p:txBody>
      </p:sp>
      <p:sp>
        <p:nvSpPr>
          <p:cNvPr id="5" name="Content Placeholder 4">
            <a:extLst>
              <a:ext uri="{FF2B5EF4-FFF2-40B4-BE49-F238E27FC236}">
                <a16:creationId xmlns:a16="http://schemas.microsoft.com/office/drawing/2014/main" id="{874F54B5-CAEE-E00C-8A03-BEABA745ECDF}"/>
              </a:ext>
            </a:extLst>
          </p:cNvPr>
          <p:cNvSpPr>
            <a:spLocks noGrp="1"/>
          </p:cNvSpPr>
          <p:nvPr>
            <p:ph idx="1"/>
          </p:nvPr>
        </p:nvSpPr>
        <p:spPr/>
        <p:txBody>
          <a:bodyPr>
            <a:noAutofit/>
          </a:bodyPr>
          <a:lstStyle/>
          <a:p>
            <a:pPr marL="0" indent="0" algn="ctr">
              <a:buNone/>
            </a:pPr>
            <a:r>
              <a:rPr lang="en-US" sz="13800" b="1" dirty="0"/>
              <a:t>EVERYONE!!!</a:t>
            </a:r>
          </a:p>
        </p:txBody>
      </p:sp>
    </p:spTree>
    <p:extLst>
      <p:ext uri="{BB962C8B-B14F-4D97-AF65-F5344CB8AC3E}">
        <p14:creationId xmlns:p14="http://schemas.microsoft.com/office/powerpoint/2010/main" val="229857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4BEB-3A28-3481-02F6-5ACE9DBFA4CD}"/>
              </a:ext>
            </a:extLst>
          </p:cNvPr>
          <p:cNvSpPr>
            <a:spLocks noGrp="1"/>
          </p:cNvSpPr>
          <p:nvPr>
            <p:ph type="title"/>
          </p:nvPr>
        </p:nvSpPr>
        <p:spPr>
          <a:xfrm>
            <a:off x="838200" y="1124536"/>
            <a:ext cx="10515600" cy="967024"/>
          </a:xfrm>
        </p:spPr>
        <p:txBody>
          <a:bodyPr/>
          <a:lstStyle/>
          <a:p>
            <a:r>
              <a:rPr lang="en-US" dirty="0"/>
              <a:t>Who Are Your Potential Volunteers?</a:t>
            </a:r>
          </a:p>
        </p:txBody>
      </p:sp>
      <p:sp>
        <p:nvSpPr>
          <p:cNvPr id="3" name="Content Placeholder 2">
            <a:extLst>
              <a:ext uri="{FF2B5EF4-FFF2-40B4-BE49-F238E27FC236}">
                <a16:creationId xmlns:a16="http://schemas.microsoft.com/office/drawing/2014/main" id="{2366998F-24F5-25F8-FF90-193EEE8B8D6D}"/>
              </a:ext>
            </a:extLst>
          </p:cNvPr>
          <p:cNvSpPr>
            <a:spLocks noGrp="1"/>
          </p:cNvSpPr>
          <p:nvPr>
            <p:ph idx="1"/>
          </p:nvPr>
        </p:nvSpPr>
        <p:spPr>
          <a:xfrm>
            <a:off x="838200" y="1933904"/>
            <a:ext cx="10515600" cy="4445874"/>
          </a:xfrm>
        </p:spPr>
        <p:txBody>
          <a:bodyPr/>
          <a:lstStyle/>
          <a:p>
            <a:r>
              <a:rPr lang="en-US" dirty="0"/>
              <a:t>Local Chapter &amp; Affiliate Leaders</a:t>
            </a:r>
          </a:p>
          <a:p>
            <a:r>
              <a:rPr lang="en-US" dirty="0"/>
              <a:t>Active &amp; Engaged Committees</a:t>
            </a:r>
          </a:p>
          <a:p>
            <a:r>
              <a:rPr lang="en-US" dirty="0"/>
              <a:t>Current Leaders Recruiting Successors</a:t>
            </a:r>
          </a:p>
          <a:p>
            <a:r>
              <a:rPr lang="en-US" dirty="0"/>
              <a:t>Graduates of the LILI Program </a:t>
            </a:r>
            <a:r>
              <a:rPr lang="en-US" i="1" dirty="0"/>
              <a:t>(If you don’t have one, get one!)</a:t>
            </a:r>
          </a:p>
          <a:p>
            <a:r>
              <a:rPr lang="en-US" dirty="0"/>
              <a:t>Triangle Team Members</a:t>
            </a:r>
          </a:p>
          <a:p>
            <a:r>
              <a:rPr lang="en-US" dirty="0"/>
              <a:t>IFAPAC Contributors</a:t>
            </a:r>
          </a:p>
          <a:p>
            <a:r>
              <a:rPr lang="en-US" dirty="0"/>
              <a:t>FSA Badge Holders</a:t>
            </a:r>
          </a:p>
          <a:p>
            <a:r>
              <a:rPr lang="en-US" dirty="0"/>
              <a:t>Call for Leaders </a:t>
            </a:r>
          </a:p>
          <a:p>
            <a:r>
              <a:rPr lang="en-US" dirty="0"/>
              <a:t>Micro-Volunteering Opportunities</a:t>
            </a:r>
          </a:p>
          <a:p>
            <a:endParaRPr lang="en-US" dirty="0"/>
          </a:p>
        </p:txBody>
      </p:sp>
    </p:spTree>
    <p:extLst>
      <p:ext uri="{BB962C8B-B14F-4D97-AF65-F5344CB8AC3E}">
        <p14:creationId xmlns:p14="http://schemas.microsoft.com/office/powerpoint/2010/main" val="319379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4B9E-7869-0413-DD44-2A03266C161E}"/>
              </a:ext>
            </a:extLst>
          </p:cNvPr>
          <p:cNvSpPr>
            <a:spLocks noGrp="1"/>
          </p:cNvSpPr>
          <p:nvPr>
            <p:ph type="title"/>
          </p:nvPr>
        </p:nvSpPr>
        <p:spPr>
          <a:xfrm>
            <a:off x="838199" y="1292701"/>
            <a:ext cx="10786241" cy="1009066"/>
          </a:xfrm>
        </p:spPr>
        <p:txBody>
          <a:bodyPr/>
          <a:lstStyle/>
          <a:p>
            <a:r>
              <a:rPr lang="en-US" sz="4800" kern="100" dirty="0">
                <a:effectLst/>
                <a:latin typeface="+mj-lt"/>
                <a:ea typeface="Aptos" panose="020B0004020202020204" pitchFamily="34" charset="0"/>
                <a:cs typeface="Times New Roman" panose="02020603050405020304" pitchFamily="18" charset="0"/>
              </a:rPr>
              <a:t>Develop a Succession Planning Policy</a:t>
            </a:r>
            <a:endParaRPr lang="en-US" dirty="0"/>
          </a:p>
        </p:txBody>
      </p:sp>
      <p:sp>
        <p:nvSpPr>
          <p:cNvPr id="3" name="Content Placeholder 2">
            <a:extLst>
              <a:ext uri="{FF2B5EF4-FFF2-40B4-BE49-F238E27FC236}">
                <a16:creationId xmlns:a16="http://schemas.microsoft.com/office/drawing/2014/main" id="{C784ADF5-E4C0-7A4C-C550-69C229E06E6B}"/>
              </a:ext>
            </a:extLst>
          </p:cNvPr>
          <p:cNvSpPr>
            <a:spLocks noGrp="1"/>
          </p:cNvSpPr>
          <p:nvPr>
            <p:ph idx="1"/>
          </p:nvPr>
        </p:nvSpPr>
        <p:spPr>
          <a:xfrm>
            <a:off x="838200" y="2301767"/>
            <a:ext cx="10515600" cy="1587061"/>
          </a:xfrm>
        </p:spPr>
        <p:txBody>
          <a:bodyPr/>
          <a:lstStyle/>
          <a:p>
            <a:pPr>
              <a:lnSpc>
                <a:spcPct val="100000"/>
              </a:lnSpc>
              <a:spcBef>
                <a:spcPts val="0"/>
              </a:spcBef>
              <a:spcAft>
                <a:spcPts val="1800"/>
              </a:spcAft>
            </a:pPr>
            <a:r>
              <a:rPr lang="en-US" dirty="0"/>
              <a:t>Does your Board have an official policy that details who is responsible, what needs to be done, how it will be accomplished, when it needs to be accomplished by?</a:t>
            </a:r>
          </a:p>
        </p:txBody>
      </p:sp>
      <p:sp>
        <p:nvSpPr>
          <p:cNvPr id="5" name="TextBox 4">
            <a:extLst>
              <a:ext uri="{FF2B5EF4-FFF2-40B4-BE49-F238E27FC236}">
                <a16:creationId xmlns:a16="http://schemas.microsoft.com/office/drawing/2014/main" id="{E6AACC0C-8276-B85F-D4D0-4149A6935C44}"/>
              </a:ext>
            </a:extLst>
          </p:cNvPr>
          <p:cNvSpPr txBox="1"/>
          <p:nvPr/>
        </p:nvSpPr>
        <p:spPr>
          <a:xfrm>
            <a:off x="3794233" y="4641969"/>
            <a:ext cx="6106510" cy="923330"/>
          </a:xfrm>
          <a:prstGeom prst="rect">
            <a:avLst/>
          </a:prstGeom>
          <a:noFill/>
        </p:spPr>
        <p:txBody>
          <a:bodyPr wrap="square">
            <a:spAutoFit/>
          </a:bodyPr>
          <a:lstStyle/>
          <a:p>
            <a:pPr algn="l"/>
            <a:r>
              <a:rPr lang="en-US" b="0" i="0" dirty="0">
                <a:solidFill>
                  <a:srgbClr val="181818"/>
                </a:solidFill>
                <a:effectLst/>
                <a:highlight>
                  <a:srgbClr val="FFFFFF"/>
                </a:highlight>
                <a:latin typeface="Merriweather" panose="00000500000000000000" pitchFamily="2" charset="0"/>
              </a:rPr>
              <a:t>“If you fail to plan, you are planning to fail!”</a:t>
            </a:r>
            <a:br>
              <a:rPr lang="en-US" b="0" i="0" dirty="0">
                <a:solidFill>
                  <a:srgbClr val="181818"/>
                </a:solidFill>
                <a:effectLst/>
                <a:highlight>
                  <a:srgbClr val="FFFFFF"/>
                </a:highlight>
                <a:latin typeface="Merriweather" panose="00000500000000000000" pitchFamily="2" charset="0"/>
              </a:rPr>
            </a:br>
            <a:endParaRPr lang="en-US" b="0" i="0" dirty="0">
              <a:solidFill>
                <a:srgbClr val="181818"/>
              </a:solidFill>
              <a:effectLst/>
              <a:highlight>
                <a:srgbClr val="FFFFFF"/>
              </a:highlight>
              <a:latin typeface="Merriweather" panose="00000500000000000000" pitchFamily="2" charset="0"/>
            </a:endParaRPr>
          </a:p>
          <a:p>
            <a:r>
              <a:rPr lang="en-US" b="0" i="0" dirty="0">
                <a:solidFill>
                  <a:srgbClr val="181818"/>
                </a:solidFill>
                <a:effectLst/>
                <a:highlight>
                  <a:srgbClr val="FFFFFF"/>
                </a:highlight>
                <a:latin typeface="Merriweather" panose="00000500000000000000" pitchFamily="2" charset="0"/>
              </a:rPr>
              <a:t>― </a:t>
            </a:r>
            <a:r>
              <a:rPr lang="en-US" b="1" i="0" dirty="0">
                <a:solidFill>
                  <a:srgbClr val="333333"/>
                </a:solidFill>
                <a:effectLst/>
                <a:highlight>
                  <a:srgbClr val="FFFFFF"/>
                </a:highlight>
                <a:latin typeface="Lato" panose="020F0502020204030203" pitchFamily="34" charset="0"/>
              </a:rPr>
              <a:t>Benjamin Franklin</a:t>
            </a:r>
            <a:endParaRPr lang="en-US" dirty="0"/>
          </a:p>
        </p:txBody>
      </p:sp>
      <p:pic>
        <p:nvPicPr>
          <p:cNvPr id="6" name="Picture 5">
            <a:extLst>
              <a:ext uri="{FF2B5EF4-FFF2-40B4-BE49-F238E27FC236}">
                <a16:creationId xmlns:a16="http://schemas.microsoft.com/office/drawing/2014/main" id="{6AFF04B4-C59D-83D8-98E3-C3441F2BA7C6}"/>
              </a:ext>
            </a:extLst>
          </p:cNvPr>
          <p:cNvPicPr>
            <a:picLocks noChangeAspect="1"/>
          </p:cNvPicPr>
          <p:nvPr/>
        </p:nvPicPr>
        <p:blipFill>
          <a:blip r:embed="rId3"/>
          <a:stretch>
            <a:fillRect/>
          </a:stretch>
        </p:blipFill>
        <p:spPr>
          <a:xfrm>
            <a:off x="1797927" y="4074934"/>
            <a:ext cx="1330349"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1354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7E06D-F382-A7E5-FECB-522C8C889833}"/>
              </a:ext>
            </a:extLst>
          </p:cNvPr>
          <p:cNvSpPr>
            <a:spLocks noGrp="1"/>
          </p:cNvSpPr>
          <p:nvPr>
            <p:ph type="title"/>
          </p:nvPr>
        </p:nvSpPr>
        <p:spPr>
          <a:xfrm>
            <a:off x="838200" y="1093005"/>
            <a:ext cx="10515600" cy="1114168"/>
          </a:xfrm>
        </p:spPr>
        <p:txBody>
          <a:bodyPr/>
          <a:lstStyle/>
          <a:p>
            <a:r>
              <a:rPr lang="en-US" sz="4800" kern="100" dirty="0">
                <a:latin typeface="+mj-lt"/>
                <a:ea typeface="Aptos" panose="020B0004020202020204" pitchFamily="34" charset="0"/>
                <a:cs typeface="Times New Roman" panose="02020603050405020304" pitchFamily="18" charset="0"/>
              </a:rPr>
              <a:t>Role of the Governance Committee</a:t>
            </a:r>
            <a:endParaRPr lang="en-US" dirty="0"/>
          </a:p>
        </p:txBody>
      </p:sp>
      <p:sp>
        <p:nvSpPr>
          <p:cNvPr id="3" name="Content Placeholder 2">
            <a:extLst>
              <a:ext uri="{FF2B5EF4-FFF2-40B4-BE49-F238E27FC236}">
                <a16:creationId xmlns:a16="http://schemas.microsoft.com/office/drawing/2014/main" id="{00CC9A0A-CA42-0D85-292A-B3E5227ECF0B}"/>
              </a:ext>
            </a:extLst>
          </p:cNvPr>
          <p:cNvSpPr>
            <a:spLocks noGrp="1"/>
          </p:cNvSpPr>
          <p:nvPr>
            <p:ph idx="1"/>
          </p:nvPr>
        </p:nvSpPr>
        <p:spPr>
          <a:xfrm>
            <a:off x="838200" y="2207172"/>
            <a:ext cx="10515600" cy="4246179"/>
          </a:xfrm>
        </p:spPr>
        <p:txBody>
          <a:bodyPr/>
          <a:lstStyle/>
          <a:p>
            <a:pPr>
              <a:lnSpc>
                <a:spcPct val="100000"/>
              </a:lnSpc>
              <a:spcBef>
                <a:spcPts val="0"/>
              </a:spcBef>
              <a:spcAft>
                <a:spcPts val="1200"/>
              </a:spcAft>
            </a:pPr>
            <a:r>
              <a:rPr lang="en-US" dirty="0"/>
              <a:t>Make sure that your Governance Committee has ample representation and fully understands its role.</a:t>
            </a:r>
          </a:p>
          <a:p>
            <a:pPr>
              <a:lnSpc>
                <a:spcPct val="100000"/>
              </a:lnSpc>
              <a:spcBef>
                <a:spcPts val="0"/>
              </a:spcBef>
              <a:spcAft>
                <a:spcPts val="1200"/>
              </a:spcAft>
            </a:pPr>
            <a:r>
              <a:rPr lang="en-US" dirty="0"/>
              <a:t>They are much more than just king-makers.  They should be working throughout the year to identify and recruit volunteers to fill vacancies, as well as to fill the complete compliment of leaders for the year to come.</a:t>
            </a:r>
          </a:p>
          <a:p>
            <a:pPr>
              <a:lnSpc>
                <a:spcPct val="100000"/>
              </a:lnSpc>
              <a:spcBef>
                <a:spcPts val="0"/>
              </a:spcBef>
              <a:spcAft>
                <a:spcPts val="1200"/>
              </a:spcAft>
            </a:pPr>
            <a:r>
              <a:rPr lang="en-US" dirty="0"/>
              <a:t>It can be helpful to have newer and younger members, or people with large networks, in addition to your seasoned veterans on the committee to tap into new potential leaders.</a:t>
            </a:r>
          </a:p>
        </p:txBody>
      </p:sp>
    </p:spTree>
    <p:extLst>
      <p:ext uri="{BB962C8B-B14F-4D97-AF65-F5344CB8AC3E}">
        <p14:creationId xmlns:p14="http://schemas.microsoft.com/office/powerpoint/2010/main" val="165786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EEE90-88D3-307B-A829-7ABE57DECED9}"/>
              </a:ext>
            </a:extLst>
          </p:cNvPr>
          <p:cNvSpPr>
            <a:spLocks noGrp="1"/>
          </p:cNvSpPr>
          <p:nvPr>
            <p:ph type="title"/>
          </p:nvPr>
        </p:nvSpPr>
        <p:spPr>
          <a:xfrm>
            <a:off x="838200" y="1103514"/>
            <a:ext cx="10515600" cy="1135189"/>
          </a:xfrm>
        </p:spPr>
        <p:txBody>
          <a:bodyPr/>
          <a:lstStyle/>
          <a:p>
            <a:r>
              <a:rPr lang="en-US" sz="4800" kern="100" dirty="0">
                <a:effectLst/>
                <a:latin typeface="+mj-lt"/>
                <a:ea typeface="Aptos" panose="020B0004020202020204" pitchFamily="34" charset="0"/>
                <a:cs typeface="Times New Roman" panose="02020603050405020304" pitchFamily="18" charset="0"/>
              </a:rPr>
              <a:t>How to Engage Potential Leaders</a:t>
            </a:r>
            <a:endParaRPr lang="en-US" dirty="0"/>
          </a:p>
        </p:txBody>
      </p:sp>
      <p:sp>
        <p:nvSpPr>
          <p:cNvPr id="3" name="Content Placeholder 2">
            <a:extLst>
              <a:ext uri="{FF2B5EF4-FFF2-40B4-BE49-F238E27FC236}">
                <a16:creationId xmlns:a16="http://schemas.microsoft.com/office/drawing/2014/main" id="{80F61741-33F4-B89E-2F07-8C988E4463E8}"/>
              </a:ext>
            </a:extLst>
          </p:cNvPr>
          <p:cNvSpPr>
            <a:spLocks noGrp="1"/>
          </p:cNvSpPr>
          <p:nvPr>
            <p:ph idx="1"/>
          </p:nvPr>
        </p:nvSpPr>
        <p:spPr>
          <a:xfrm>
            <a:off x="838199" y="2238702"/>
            <a:ext cx="10943897" cy="4235669"/>
          </a:xfrm>
        </p:spPr>
        <p:txBody>
          <a:bodyPr>
            <a:noAutofit/>
          </a:bodyPr>
          <a:lstStyle/>
          <a:p>
            <a:pPr>
              <a:lnSpc>
                <a:spcPct val="100000"/>
              </a:lnSpc>
              <a:spcBef>
                <a:spcPts val="0"/>
              </a:spcBef>
              <a:spcAft>
                <a:spcPts val="1800"/>
              </a:spcAft>
            </a:pPr>
            <a:r>
              <a:rPr lang="en-US" sz="2400" dirty="0"/>
              <a:t>Take the time to get to know someone you think could be a good potential leader.  Find common interests and pursuits that make you relatable to them.  Getting to the “4</a:t>
            </a:r>
            <a:r>
              <a:rPr lang="en-US" sz="2400" baseline="30000" dirty="0"/>
              <a:t>th</a:t>
            </a:r>
            <a:r>
              <a:rPr lang="en-US" sz="2400" dirty="0"/>
              <a:t> Question.”</a:t>
            </a:r>
          </a:p>
          <a:p>
            <a:pPr>
              <a:lnSpc>
                <a:spcPct val="100000"/>
              </a:lnSpc>
              <a:spcBef>
                <a:spcPts val="0"/>
              </a:spcBef>
              <a:spcAft>
                <a:spcPts val="1800"/>
              </a:spcAft>
            </a:pPr>
            <a:r>
              <a:rPr lang="en-US" sz="2400" dirty="0"/>
              <a:t>Find out what their interested in or well-suited to in the NAIFA world.  If someone hates politics, they will not likely make a good Advocacy Chair…you must find the person to fit the need, not force the person into the need.</a:t>
            </a:r>
          </a:p>
          <a:p>
            <a:pPr>
              <a:lnSpc>
                <a:spcPct val="100000"/>
              </a:lnSpc>
              <a:spcBef>
                <a:spcPts val="0"/>
              </a:spcBef>
              <a:spcAft>
                <a:spcPts val="1800"/>
              </a:spcAft>
            </a:pPr>
            <a:r>
              <a:rPr lang="en-US" sz="2400" dirty="0"/>
              <a:t>Make sure that they are ready.  People are very guarded of their time and asking too much, too quickly is a big turnoff.</a:t>
            </a:r>
          </a:p>
          <a:p>
            <a:pPr>
              <a:lnSpc>
                <a:spcPct val="100000"/>
              </a:lnSpc>
              <a:spcBef>
                <a:spcPts val="0"/>
              </a:spcBef>
              <a:spcAft>
                <a:spcPts val="1800"/>
              </a:spcAft>
            </a:pPr>
            <a:r>
              <a:rPr lang="en-US" sz="2400" dirty="0"/>
              <a:t>Make sure they understand the commitment and work to keep it manageable.</a:t>
            </a:r>
          </a:p>
        </p:txBody>
      </p:sp>
    </p:spTree>
    <p:extLst>
      <p:ext uri="{BB962C8B-B14F-4D97-AF65-F5344CB8AC3E}">
        <p14:creationId xmlns:p14="http://schemas.microsoft.com/office/powerpoint/2010/main" val="2287857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1F1D-4F20-CB41-95F0-DE8CBEC8864E}"/>
              </a:ext>
            </a:extLst>
          </p:cNvPr>
          <p:cNvSpPr>
            <a:spLocks noGrp="1"/>
          </p:cNvSpPr>
          <p:nvPr>
            <p:ph type="title"/>
          </p:nvPr>
        </p:nvSpPr>
        <p:spPr>
          <a:xfrm>
            <a:off x="838200" y="1114024"/>
            <a:ext cx="10515600" cy="988045"/>
          </a:xfrm>
        </p:spPr>
        <p:txBody>
          <a:bodyPr/>
          <a:lstStyle/>
          <a:p>
            <a:r>
              <a:rPr lang="en-US" sz="4800" kern="100" dirty="0">
                <a:latin typeface="+mj-lt"/>
                <a:cs typeface="Times New Roman" panose="02020603050405020304" pitchFamily="18" charset="0"/>
              </a:rPr>
              <a:t>Strategies for Succession Planning</a:t>
            </a:r>
            <a:endParaRPr lang="en-US" dirty="0"/>
          </a:p>
        </p:txBody>
      </p:sp>
      <p:sp>
        <p:nvSpPr>
          <p:cNvPr id="3" name="Content Placeholder 2">
            <a:extLst>
              <a:ext uri="{FF2B5EF4-FFF2-40B4-BE49-F238E27FC236}">
                <a16:creationId xmlns:a16="http://schemas.microsoft.com/office/drawing/2014/main" id="{EB6801DD-2CC7-237B-323D-ABEBD02E47CA}"/>
              </a:ext>
            </a:extLst>
          </p:cNvPr>
          <p:cNvSpPr>
            <a:spLocks noGrp="1"/>
          </p:cNvSpPr>
          <p:nvPr>
            <p:ph idx="1"/>
          </p:nvPr>
        </p:nvSpPr>
        <p:spPr>
          <a:xfrm>
            <a:off x="838200" y="2102068"/>
            <a:ext cx="10922876" cy="4298731"/>
          </a:xfrm>
        </p:spPr>
        <p:txBody>
          <a:bodyPr/>
          <a:lstStyle/>
          <a:p>
            <a:pPr>
              <a:lnSpc>
                <a:spcPct val="100000"/>
              </a:lnSpc>
              <a:spcBef>
                <a:spcPts val="0"/>
              </a:spcBef>
              <a:spcAft>
                <a:spcPts val="1800"/>
              </a:spcAft>
            </a:pPr>
            <a:r>
              <a:rPr lang="en-US" sz="2400" b="1" dirty="0"/>
              <a:t>Micro-Volunteering </a:t>
            </a:r>
            <a:r>
              <a:rPr lang="en-US" sz="2400" dirty="0"/>
              <a:t>– Ask for them to do small, easy tasks that do not take much time to get in the habit of helping NAIFA.</a:t>
            </a:r>
          </a:p>
          <a:p>
            <a:pPr>
              <a:lnSpc>
                <a:spcPct val="100000"/>
              </a:lnSpc>
              <a:spcBef>
                <a:spcPts val="0"/>
              </a:spcBef>
              <a:spcAft>
                <a:spcPts val="1800"/>
              </a:spcAft>
            </a:pPr>
            <a:r>
              <a:rPr lang="en-US" sz="2400" b="1" dirty="0"/>
              <a:t>Committee Members</a:t>
            </a:r>
            <a:r>
              <a:rPr lang="en-US" sz="2400" dirty="0"/>
              <a:t> – Engaging Committee Members to have a positive experience and evolve to Committee Chairs and Board Positions.</a:t>
            </a:r>
            <a:endParaRPr lang="en-US" sz="2400" b="1" dirty="0"/>
          </a:p>
          <a:p>
            <a:pPr>
              <a:lnSpc>
                <a:spcPct val="100000"/>
              </a:lnSpc>
              <a:spcBef>
                <a:spcPts val="0"/>
              </a:spcBef>
              <a:spcAft>
                <a:spcPts val="1800"/>
              </a:spcAft>
            </a:pPr>
            <a:r>
              <a:rPr lang="en-US" sz="2400" b="1" dirty="0"/>
              <a:t>Affiliate/Local Chapter Leaders </a:t>
            </a:r>
            <a:r>
              <a:rPr lang="en-US" sz="2400" dirty="0"/>
              <a:t>– Cultivating leaders to continue their leadership journey.</a:t>
            </a:r>
          </a:p>
          <a:p>
            <a:pPr>
              <a:lnSpc>
                <a:spcPct val="100000"/>
              </a:lnSpc>
              <a:spcBef>
                <a:spcPts val="0"/>
              </a:spcBef>
              <a:spcAft>
                <a:spcPts val="1800"/>
              </a:spcAft>
            </a:pPr>
            <a:r>
              <a:rPr lang="en-US" sz="2400" b="1" dirty="0"/>
              <a:t>Board Members </a:t>
            </a:r>
            <a:r>
              <a:rPr lang="en-US" sz="2400" dirty="0"/>
              <a:t>– Ensuring Board Members value their experience and aspire to the Officer positions.</a:t>
            </a:r>
          </a:p>
          <a:p>
            <a:pPr>
              <a:lnSpc>
                <a:spcPct val="100000"/>
              </a:lnSpc>
              <a:spcBef>
                <a:spcPts val="0"/>
              </a:spcBef>
              <a:spcAft>
                <a:spcPts val="1800"/>
              </a:spcAft>
            </a:pPr>
            <a:r>
              <a:rPr lang="en-US" sz="2400" b="1" dirty="0"/>
              <a:t>Replace Yourself </a:t>
            </a:r>
            <a:r>
              <a:rPr lang="en-US" sz="2400" dirty="0"/>
              <a:t>– Every leader has an obligation to replace him or herself!</a:t>
            </a:r>
            <a:endParaRPr lang="en-US" dirty="0"/>
          </a:p>
        </p:txBody>
      </p:sp>
    </p:spTree>
    <p:extLst>
      <p:ext uri="{BB962C8B-B14F-4D97-AF65-F5344CB8AC3E}">
        <p14:creationId xmlns:p14="http://schemas.microsoft.com/office/powerpoint/2010/main" val="17732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6AC7-5D00-F4F8-9206-24139650E6CF}"/>
              </a:ext>
            </a:extLst>
          </p:cNvPr>
          <p:cNvSpPr>
            <a:spLocks noGrp="1"/>
          </p:cNvSpPr>
          <p:nvPr>
            <p:ph type="title"/>
          </p:nvPr>
        </p:nvSpPr>
        <p:spPr>
          <a:xfrm>
            <a:off x="838199" y="1213043"/>
            <a:ext cx="11259207" cy="1325563"/>
          </a:xfrm>
        </p:spPr>
        <p:txBody>
          <a:bodyPr/>
          <a:lstStyle/>
          <a:p>
            <a:r>
              <a:rPr lang="en-US" dirty="0"/>
              <a:t>Tools &amp; Resources – </a:t>
            </a:r>
            <a:r>
              <a:rPr lang="en-US" sz="3200" dirty="0"/>
              <a:t>Member Engagement Form</a:t>
            </a:r>
            <a:br>
              <a:rPr lang="en-US" dirty="0"/>
            </a:br>
            <a:endParaRPr lang="en-US" dirty="0"/>
          </a:p>
        </p:txBody>
      </p:sp>
      <p:pic>
        <p:nvPicPr>
          <p:cNvPr id="7" name="Picture 6">
            <a:extLst>
              <a:ext uri="{FF2B5EF4-FFF2-40B4-BE49-F238E27FC236}">
                <a16:creationId xmlns:a16="http://schemas.microsoft.com/office/drawing/2014/main" id="{345A28FB-9922-8A87-6FFB-10089DBC2209}"/>
              </a:ext>
            </a:extLst>
          </p:cNvPr>
          <p:cNvPicPr>
            <a:picLocks noChangeAspect="1"/>
          </p:cNvPicPr>
          <p:nvPr/>
        </p:nvPicPr>
        <p:blipFill>
          <a:blip r:embed="rId2"/>
          <a:stretch>
            <a:fillRect/>
          </a:stretch>
        </p:blipFill>
        <p:spPr>
          <a:xfrm>
            <a:off x="492634" y="1902372"/>
            <a:ext cx="4857131" cy="4955628"/>
          </a:xfrm>
          <a:prstGeom prst="rect">
            <a:avLst/>
          </a:prstGeom>
        </p:spPr>
      </p:pic>
      <p:pic>
        <p:nvPicPr>
          <p:cNvPr id="9" name="Picture 8">
            <a:extLst>
              <a:ext uri="{FF2B5EF4-FFF2-40B4-BE49-F238E27FC236}">
                <a16:creationId xmlns:a16="http://schemas.microsoft.com/office/drawing/2014/main" id="{A92CAAD5-6A21-AFE6-EDEC-C52FCFC9613C}"/>
              </a:ext>
            </a:extLst>
          </p:cNvPr>
          <p:cNvPicPr>
            <a:picLocks noChangeAspect="1"/>
          </p:cNvPicPr>
          <p:nvPr/>
        </p:nvPicPr>
        <p:blipFill>
          <a:blip r:embed="rId3"/>
          <a:stretch>
            <a:fillRect/>
          </a:stretch>
        </p:blipFill>
        <p:spPr>
          <a:xfrm>
            <a:off x="5723916" y="1902372"/>
            <a:ext cx="5999339" cy="6521669"/>
          </a:xfrm>
          <a:prstGeom prst="rect">
            <a:avLst/>
          </a:prstGeom>
        </p:spPr>
      </p:pic>
    </p:spTree>
    <p:extLst>
      <p:ext uri="{BB962C8B-B14F-4D97-AF65-F5344CB8AC3E}">
        <p14:creationId xmlns:p14="http://schemas.microsoft.com/office/powerpoint/2010/main" val="2455176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6AC7-5D00-F4F8-9206-24139650E6CF}"/>
              </a:ext>
            </a:extLst>
          </p:cNvPr>
          <p:cNvSpPr>
            <a:spLocks noGrp="1"/>
          </p:cNvSpPr>
          <p:nvPr>
            <p:ph type="title"/>
          </p:nvPr>
        </p:nvSpPr>
        <p:spPr>
          <a:xfrm>
            <a:off x="838200" y="1149982"/>
            <a:ext cx="10515600" cy="720860"/>
          </a:xfrm>
        </p:spPr>
        <p:txBody>
          <a:bodyPr/>
          <a:lstStyle/>
          <a:p>
            <a:r>
              <a:rPr lang="en-US" dirty="0"/>
              <a:t>Tools &amp; Resources – Call for Leaders</a:t>
            </a:r>
          </a:p>
        </p:txBody>
      </p:sp>
      <p:pic>
        <p:nvPicPr>
          <p:cNvPr id="7" name="Picture 6">
            <a:extLst>
              <a:ext uri="{FF2B5EF4-FFF2-40B4-BE49-F238E27FC236}">
                <a16:creationId xmlns:a16="http://schemas.microsoft.com/office/drawing/2014/main" id="{CFE40C12-6816-CD32-7042-0B38CD41497E}"/>
              </a:ext>
            </a:extLst>
          </p:cNvPr>
          <p:cNvPicPr>
            <a:picLocks noChangeAspect="1"/>
          </p:cNvPicPr>
          <p:nvPr/>
        </p:nvPicPr>
        <p:blipFill>
          <a:blip r:embed="rId2"/>
          <a:stretch>
            <a:fillRect/>
          </a:stretch>
        </p:blipFill>
        <p:spPr>
          <a:xfrm>
            <a:off x="2554603" y="1870842"/>
            <a:ext cx="6809524" cy="5552381"/>
          </a:xfrm>
          <a:prstGeom prst="rect">
            <a:avLst/>
          </a:prstGeom>
        </p:spPr>
      </p:pic>
    </p:spTree>
    <p:extLst>
      <p:ext uri="{BB962C8B-B14F-4D97-AF65-F5344CB8AC3E}">
        <p14:creationId xmlns:p14="http://schemas.microsoft.com/office/powerpoint/2010/main" val="183958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6AC7-5D00-F4F8-9206-24139650E6CF}"/>
              </a:ext>
            </a:extLst>
          </p:cNvPr>
          <p:cNvSpPr>
            <a:spLocks noGrp="1"/>
          </p:cNvSpPr>
          <p:nvPr>
            <p:ph type="title"/>
          </p:nvPr>
        </p:nvSpPr>
        <p:spPr>
          <a:xfrm>
            <a:off x="838200" y="1213043"/>
            <a:ext cx="11353800" cy="1325563"/>
          </a:xfrm>
        </p:spPr>
        <p:txBody>
          <a:bodyPr/>
          <a:lstStyle/>
          <a:p>
            <a:r>
              <a:rPr lang="en-US" dirty="0"/>
              <a:t>Tools &amp; Resources – </a:t>
            </a:r>
            <a:r>
              <a:rPr lang="en-US" sz="3600" dirty="0"/>
              <a:t>Micro-Volunteering Form</a:t>
            </a:r>
            <a:br>
              <a:rPr lang="en-US" dirty="0"/>
            </a:br>
            <a:endParaRPr lang="en-US" dirty="0"/>
          </a:p>
        </p:txBody>
      </p:sp>
      <p:pic>
        <p:nvPicPr>
          <p:cNvPr id="6" name="Picture 5">
            <a:extLst>
              <a:ext uri="{FF2B5EF4-FFF2-40B4-BE49-F238E27FC236}">
                <a16:creationId xmlns:a16="http://schemas.microsoft.com/office/drawing/2014/main" id="{BDFFCBA2-3A33-BD59-49F3-E98104BFEDC3}"/>
              </a:ext>
            </a:extLst>
          </p:cNvPr>
          <p:cNvPicPr>
            <a:picLocks noChangeAspect="1"/>
          </p:cNvPicPr>
          <p:nvPr/>
        </p:nvPicPr>
        <p:blipFill>
          <a:blip r:embed="rId2"/>
          <a:stretch>
            <a:fillRect/>
          </a:stretch>
        </p:blipFill>
        <p:spPr>
          <a:xfrm>
            <a:off x="1821897" y="1875824"/>
            <a:ext cx="8772531" cy="5629174"/>
          </a:xfrm>
          <a:prstGeom prst="rect">
            <a:avLst/>
          </a:prstGeom>
        </p:spPr>
      </p:pic>
    </p:spTree>
    <p:extLst>
      <p:ext uri="{BB962C8B-B14F-4D97-AF65-F5344CB8AC3E}">
        <p14:creationId xmlns:p14="http://schemas.microsoft.com/office/powerpoint/2010/main" val="220615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4573E-B7E6-EB9F-6717-13732BC66447}"/>
              </a:ext>
            </a:extLst>
          </p:cNvPr>
          <p:cNvSpPr>
            <a:spLocks noGrp="1"/>
          </p:cNvSpPr>
          <p:nvPr>
            <p:ph type="title"/>
          </p:nvPr>
        </p:nvSpPr>
        <p:spPr>
          <a:xfrm>
            <a:off x="838200" y="1124535"/>
            <a:ext cx="10515600" cy="998556"/>
          </a:xfrm>
        </p:spPr>
        <p:txBody>
          <a:bodyPr/>
          <a:lstStyle/>
          <a:p>
            <a:r>
              <a:rPr lang="en-US" sz="4800" kern="100" dirty="0">
                <a:latin typeface="+mj-lt"/>
                <a:cs typeface="Times New Roman" panose="02020603050405020304" pitchFamily="18" charset="0"/>
              </a:rPr>
              <a:t>Training, Education, &amp; Support</a:t>
            </a:r>
            <a:endParaRPr lang="en-US" dirty="0"/>
          </a:p>
        </p:txBody>
      </p:sp>
      <p:sp>
        <p:nvSpPr>
          <p:cNvPr id="3" name="Content Placeholder 2">
            <a:extLst>
              <a:ext uri="{FF2B5EF4-FFF2-40B4-BE49-F238E27FC236}">
                <a16:creationId xmlns:a16="http://schemas.microsoft.com/office/drawing/2014/main" id="{F49813A8-3982-6E23-8E7B-65E4B87738A0}"/>
              </a:ext>
            </a:extLst>
          </p:cNvPr>
          <p:cNvSpPr>
            <a:spLocks noGrp="1"/>
          </p:cNvSpPr>
          <p:nvPr>
            <p:ph idx="1"/>
          </p:nvPr>
        </p:nvSpPr>
        <p:spPr>
          <a:xfrm>
            <a:off x="838200" y="2123091"/>
            <a:ext cx="10515600" cy="4477406"/>
          </a:xfrm>
        </p:spPr>
        <p:txBody>
          <a:bodyPr/>
          <a:lstStyle/>
          <a:p>
            <a:r>
              <a:rPr lang="en-US" dirty="0"/>
              <a:t>Position Descriptions </a:t>
            </a:r>
          </a:p>
          <a:p>
            <a:r>
              <a:rPr lang="en-US" dirty="0"/>
              <a:t>Clear Explanation of Required Commitment</a:t>
            </a:r>
            <a:endParaRPr lang="en-US" sz="2400" dirty="0"/>
          </a:p>
          <a:p>
            <a:r>
              <a:rPr lang="en-US" dirty="0"/>
              <a:t>Board Orientation</a:t>
            </a:r>
          </a:p>
          <a:p>
            <a:r>
              <a:rPr lang="en-US" u="sng" dirty="0"/>
              <a:t>HQ Resources:</a:t>
            </a:r>
          </a:p>
          <a:p>
            <a:pPr lvl="1">
              <a:buFont typeface="Courier New" panose="02070309020205020404" pitchFamily="49" charset="0"/>
              <a:buChar char="o"/>
            </a:pPr>
            <a:r>
              <a:rPr lang="en-US" dirty="0"/>
              <a:t>Chapter Playbook</a:t>
            </a:r>
          </a:p>
          <a:p>
            <a:pPr lvl="1">
              <a:buFont typeface="Courier New" panose="02070309020205020404" pitchFamily="49" charset="0"/>
              <a:buChar char="o"/>
            </a:pPr>
            <a:r>
              <a:rPr lang="en-US" dirty="0"/>
              <a:t>Blueprint Leadership Training</a:t>
            </a:r>
          </a:p>
          <a:p>
            <a:pPr lvl="1">
              <a:buFont typeface="Courier New" panose="02070309020205020404" pitchFamily="49" charset="0"/>
              <a:buChar char="o"/>
            </a:pPr>
            <a:r>
              <a:rPr lang="en-US" dirty="0"/>
              <a:t>Certified Leadership Board</a:t>
            </a:r>
          </a:p>
          <a:p>
            <a:pPr lvl="1">
              <a:buFont typeface="Courier New" panose="02070309020205020404" pitchFamily="49" charset="0"/>
              <a:buChar char="o"/>
            </a:pPr>
            <a:r>
              <a:rPr lang="en-US" dirty="0"/>
              <a:t>Cohort Calls</a:t>
            </a:r>
          </a:p>
          <a:p>
            <a:pPr lvl="1">
              <a:buFont typeface="Courier New" panose="02070309020205020404" pitchFamily="49" charset="0"/>
              <a:buChar char="o"/>
            </a:pPr>
            <a:r>
              <a:rPr lang="en-US" dirty="0"/>
              <a:t>National Leadership Conference</a:t>
            </a:r>
          </a:p>
          <a:p>
            <a:endParaRPr lang="en-US" dirty="0"/>
          </a:p>
        </p:txBody>
      </p:sp>
    </p:spTree>
    <p:extLst>
      <p:ext uri="{BB962C8B-B14F-4D97-AF65-F5344CB8AC3E}">
        <p14:creationId xmlns:p14="http://schemas.microsoft.com/office/powerpoint/2010/main" val="88609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E5C4-77CB-4F95-9F6D-92B604C69372}"/>
              </a:ext>
            </a:extLst>
          </p:cNvPr>
          <p:cNvSpPr>
            <a:spLocks noGrp="1"/>
          </p:cNvSpPr>
          <p:nvPr>
            <p:ph type="title"/>
          </p:nvPr>
        </p:nvSpPr>
        <p:spPr>
          <a:xfrm>
            <a:off x="838200" y="1145556"/>
            <a:ext cx="10515600" cy="946004"/>
          </a:xfrm>
        </p:spPr>
        <p:txBody>
          <a:bodyPr/>
          <a:lstStyle/>
          <a:p>
            <a:r>
              <a:rPr lang="en-US" dirty="0"/>
              <a:t>Topics for Today’s Presentation</a:t>
            </a:r>
          </a:p>
        </p:txBody>
      </p:sp>
      <p:sp>
        <p:nvSpPr>
          <p:cNvPr id="3" name="Content Placeholder 2">
            <a:extLst>
              <a:ext uri="{FF2B5EF4-FFF2-40B4-BE49-F238E27FC236}">
                <a16:creationId xmlns:a16="http://schemas.microsoft.com/office/drawing/2014/main" id="{D039B0A2-49BB-4614-961C-B26C01E82AC6}"/>
              </a:ext>
            </a:extLst>
          </p:cNvPr>
          <p:cNvSpPr>
            <a:spLocks noGrp="1"/>
          </p:cNvSpPr>
          <p:nvPr>
            <p:ph idx="1"/>
          </p:nvPr>
        </p:nvSpPr>
        <p:spPr>
          <a:xfrm>
            <a:off x="838200" y="2091560"/>
            <a:ext cx="5741276" cy="4456385"/>
          </a:xfrm>
        </p:spPr>
        <p:txBody>
          <a:bodyPr>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mj-lt"/>
                <a:ea typeface="Aptos" panose="020B0004020202020204" pitchFamily="34" charset="0"/>
                <a:cs typeface="Times New Roman" panose="02020603050405020304" pitchFamily="18" charset="0"/>
              </a:rPr>
              <a:t>Purpose &amp; Responsibility of Succession Planning</a:t>
            </a:r>
          </a:p>
          <a:p>
            <a:pPr marL="342900" indent="-342900">
              <a:lnSpc>
                <a:spcPct val="107000"/>
              </a:lnSpc>
              <a:spcBef>
                <a:spcPts val="0"/>
              </a:spcBef>
              <a:spcAft>
                <a:spcPts val="800"/>
              </a:spcAft>
              <a:tabLst>
                <a:tab pos="457200" algn="l"/>
              </a:tabLst>
            </a:pPr>
            <a:r>
              <a:rPr lang="en-US" sz="2400" kern="100" dirty="0">
                <a:effectLst/>
                <a:latin typeface="+mj-lt"/>
                <a:ea typeface="Aptos" panose="020B0004020202020204" pitchFamily="34" charset="0"/>
                <a:cs typeface="Times New Roman" panose="02020603050405020304" pitchFamily="18" charset="0"/>
              </a:rPr>
              <a:t>Generational Challenges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latin typeface="+mj-lt"/>
                <a:ea typeface="Aptos" panose="020B0004020202020204" pitchFamily="34" charset="0"/>
                <a:cs typeface="Times New Roman" panose="02020603050405020304" pitchFamily="18" charset="0"/>
              </a:rPr>
              <a:t>Why is it Difficult to get Members Involved?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latin typeface="+mj-lt"/>
                <a:ea typeface="Aptos" panose="020B0004020202020204" pitchFamily="34" charset="0"/>
                <a:cs typeface="Times New Roman" panose="02020603050405020304" pitchFamily="18" charset="0"/>
              </a:rPr>
              <a:t>Who are Your Potential Volunteers?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mj-lt"/>
                <a:ea typeface="Aptos" panose="020B0004020202020204" pitchFamily="34" charset="0"/>
                <a:cs typeface="Times New Roman" panose="02020603050405020304" pitchFamily="18" charset="0"/>
              </a:rPr>
              <a:t>Develop a Succession Planning Policy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latin typeface="+mj-lt"/>
                <a:ea typeface="Aptos" panose="020B0004020202020204" pitchFamily="34" charset="0"/>
                <a:cs typeface="Times New Roman" panose="02020603050405020304" pitchFamily="18" charset="0"/>
              </a:rPr>
              <a:t>Role of the Governance Committee</a:t>
            </a:r>
            <a:endParaRPr lang="en-US" sz="2400" kern="100" dirty="0">
              <a:effectLst/>
              <a:latin typeface="+mj-l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kern="100" dirty="0">
              <a:effectLst/>
              <a:latin typeface="+mj-lt"/>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0E1F50B-F4F9-9E90-CAD4-BC15744BB9ED}"/>
              </a:ext>
            </a:extLst>
          </p:cNvPr>
          <p:cNvSpPr txBox="1"/>
          <p:nvPr/>
        </p:nvSpPr>
        <p:spPr>
          <a:xfrm>
            <a:off x="6442840" y="2091560"/>
            <a:ext cx="5465379" cy="2456763"/>
          </a:xfrm>
          <a:prstGeom prst="rect">
            <a:avLst/>
          </a:prstGeom>
          <a:noFill/>
        </p:spPr>
        <p:txBody>
          <a:bodyPr wrap="square">
            <a:sp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mj-lt"/>
                <a:ea typeface="Aptos" panose="020B0004020202020204" pitchFamily="34" charset="0"/>
                <a:cs typeface="Times New Roman" panose="02020603050405020304" pitchFamily="18" charset="0"/>
              </a:rPr>
              <a:t>How to Engage Potential Leaders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latin typeface="+mj-lt"/>
                <a:cs typeface="Times New Roman" panose="02020603050405020304" pitchFamily="18" charset="0"/>
              </a:rPr>
              <a:t>Strategies for Succession Planning</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latin typeface="+mj-lt"/>
                <a:cs typeface="Times New Roman" panose="02020603050405020304" pitchFamily="18" charset="0"/>
              </a:rPr>
              <a:t>Tools &amp; Resources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latin typeface="+mj-lt"/>
                <a:cs typeface="Times New Roman" panose="02020603050405020304" pitchFamily="18" charset="0"/>
              </a:rPr>
              <a:t>Training, Education, &amp; Support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latin typeface="+mj-lt"/>
                <a:cs typeface="Times New Roman" panose="02020603050405020304" pitchFamily="18" charset="0"/>
              </a:rPr>
              <a:t>Volunteer Appreciation</a:t>
            </a:r>
            <a:endParaRPr lang="en-US" sz="2400" dirty="0"/>
          </a:p>
        </p:txBody>
      </p:sp>
    </p:spTree>
    <p:extLst>
      <p:ext uri="{BB962C8B-B14F-4D97-AF65-F5344CB8AC3E}">
        <p14:creationId xmlns:p14="http://schemas.microsoft.com/office/powerpoint/2010/main" val="4079958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0C6F6-48E1-81EA-633E-A72B8442E43B}"/>
              </a:ext>
            </a:extLst>
          </p:cNvPr>
          <p:cNvSpPr>
            <a:spLocks noGrp="1"/>
          </p:cNvSpPr>
          <p:nvPr>
            <p:ph type="title"/>
          </p:nvPr>
        </p:nvSpPr>
        <p:spPr>
          <a:xfrm>
            <a:off x="838200" y="1103514"/>
            <a:ext cx="10515600" cy="1325563"/>
          </a:xfrm>
        </p:spPr>
        <p:txBody>
          <a:bodyPr/>
          <a:lstStyle/>
          <a:p>
            <a:r>
              <a:rPr lang="en-US" sz="4800" kern="100" dirty="0">
                <a:latin typeface="+mj-lt"/>
                <a:cs typeface="Times New Roman" panose="02020603050405020304" pitchFamily="18" charset="0"/>
              </a:rPr>
              <a:t>Volunteer Appreciation</a:t>
            </a:r>
            <a:endParaRPr lang="en-US" dirty="0"/>
          </a:p>
        </p:txBody>
      </p:sp>
      <p:sp>
        <p:nvSpPr>
          <p:cNvPr id="3" name="Content Placeholder 2">
            <a:extLst>
              <a:ext uri="{FF2B5EF4-FFF2-40B4-BE49-F238E27FC236}">
                <a16:creationId xmlns:a16="http://schemas.microsoft.com/office/drawing/2014/main" id="{4D4E2072-A7B5-B402-9E76-387BAFA7EBEC}"/>
              </a:ext>
            </a:extLst>
          </p:cNvPr>
          <p:cNvSpPr>
            <a:spLocks noGrp="1"/>
          </p:cNvSpPr>
          <p:nvPr>
            <p:ph idx="1"/>
          </p:nvPr>
        </p:nvSpPr>
        <p:spPr>
          <a:xfrm>
            <a:off x="838200" y="2429077"/>
            <a:ext cx="10515600" cy="3824578"/>
          </a:xfrm>
        </p:spPr>
        <p:txBody>
          <a:bodyPr/>
          <a:lstStyle/>
          <a:p>
            <a:pPr>
              <a:lnSpc>
                <a:spcPct val="100000"/>
              </a:lnSpc>
              <a:spcBef>
                <a:spcPts val="0"/>
              </a:spcBef>
              <a:spcAft>
                <a:spcPts val="1200"/>
              </a:spcAft>
            </a:pPr>
            <a:r>
              <a:rPr lang="en-US" dirty="0"/>
              <a:t>Regular Praise and Appreciation</a:t>
            </a:r>
          </a:p>
          <a:p>
            <a:pPr>
              <a:lnSpc>
                <a:spcPct val="100000"/>
              </a:lnSpc>
              <a:spcBef>
                <a:spcPts val="0"/>
              </a:spcBef>
              <a:spcAft>
                <a:spcPts val="1200"/>
              </a:spcAft>
            </a:pPr>
            <a:r>
              <a:rPr lang="en-US" dirty="0"/>
              <a:t>Press Releases in their Communities and on Social Media</a:t>
            </a:r>
          </a:p>
          <a:p>
            <a:pPr>
              <a:lnSpc>
                <a:spcPct val="100000"/>
              </a:lnSpc>
              <a:spcBef>
                <a:spcPts val="0"/>
              </a:spcBef>
              <a:spcAft>
                <a:spcPts val="1200"/>
              </a:spcAft>
            </a:pPr>
            <a:r>
              <a:rPr lang="en-US" dirty="0"/>
              <a:t>Recognition to Members</a:t>
            </a:r>
          </a:p>
          <a:p>
            <a:pPr>
              <a:lnSpc>
                <a:spcPct val="100000"/>
              </a:lnSpc>
              <a:spcBef>
                <a:spcPts val="0"/>
              </a:spcBef>
              <a:spcAft>
                <a:spcPts val="1200"/>
              </a:spcAft>
            </a:pPr>
            <a:r>
              <a:rPr lang="en-US" dirty="0"/>
              <a:t>Annual Meeting Acknowledgement</a:t>
            </a:r>
          </a:p>
          <a:p>
            <a:pPr>
              <a:lnSpc>
                <a:spcPct val="100000"/>
              </a:lnSpc>
              <a:spcBef>
                <a:spcPts val="0"/>
              </a:spcBef>
              <a:spcAft>
                <a:spcPts val="1200"/>
              </a:spcAft>
            </a:pPr>
            <a:r>
              <a:rPr lang="en-US" dirty="0"/>
              <a:t>Certificates of Appreciation</a:t>
            </a:r>
          </a:p>
          <a:p>
            <a:pPr>
              <a:lnSpc>
                <a:spcPct val="100000"/>
              </a:lnSpc>
              <a:spcBef>
                <a:spcPts val="0"/>
              </a:spcBef>
              <a:spcAft>
                <a:spcPts val="1200"/>
              </a:spcAft>
            </a:pPr>
            <a:r>
              <a:rPr lang="en-US" dirty="0"/>
              <a:t>Awards of Recognition</a:t>
            </a:r>
          </a:p>
        </p:txBody>
      </p:sp>
    </p:spTree>
    <p:extLst>
      <p:ext uri="{BB962C8B-B14F-4D97-AF65-F5344CB8AC3E}">
        <p14:creationId xmlns:p14="http://schemas.microsoft.com/office/powerpoint/2010/main" val="335920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3C0CD3-2B5A-94EB-95D3-859EA50114B0}"/>
              </a:ext>
            </a:extLst>
          </p:cNvPr>
          <p:cNvSpPr txBox="1"/>
          <p:nvPr/>
        </p:nvSpPr>
        <p:spPr>
          <a:xfrm>
            <a:off x="4025462" y="393514"/>
            <a:ext cx="7225861" cy="369332"/>
          </a:xfrm>
          <a:prstGeom prst="rect">
            <a:avLst/>
          </a:prstGeom>
          <a:noFill/>
        </p:spPr>
        <p:txBody>
          <a:bodyPr wrap="square">
            <a:spAutoFit/>
          </a:bodyPr>
          <a:lstStyle/>
          <a:p>
            <a:r>
              <a:rPr lang="en-US" b="1" dirty="0">
                <a:solidFill>
                  <a:schemeClr val="bg1"/>
                </a:solidFill>
              </a:rPr>
              <a:t>https://leaders.naifa.org/chapter-playbook-chapterleaders</a:t>
            </a:r>
          </a:p>
        </p:txBody>
      </p:sp>
      <p:pic>
        <p:nvPicPr>
          <p:cNvPr id="1026" name="Picture 2">
            <a:extLst>
              <a:ext uri="{FF2B5EF4-FFF2-40B4-BE49-F238E27FC236}">
                <a16:creationId xmlns:a16="http://schemas.microsoft.com/office/drawing/2014/main" id="{F7C2C4E3-FF63-D0B7-8634-95F1D019CC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497" b="2223"/>
          <a:stretch/>
        </p:blipFill>
        <p:spPr bwMode="auto">
          <a:xfrm>
            <a:off x="1517376" y="1111470"/>
            <a:ext cx="9157247" cy="541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642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12192000" cy="6858000"/>
          </a:xfrm>
          <a:prstGeom prst="rect">
            <a:avLst/>
          </a:prstGeom>
        </p:spPr>
      </p:pic>
      <p:pic>
        <p:nvPicPr>
          <p:cNvPr id="4" name="Object 3" descr="preencoded.png"/>
          <p:cNvPicPr>
            <a:picLocks noChangeAspect="1"/>
          </p:cNvPicPr>
          <p:nvPr/>
        </p:nvPicPr>
        <p:blipFill>
          <a:blip r:embed="rId4"/>
          <a:stretch>
            <a:fillRect/>
          </a:stretch>
        </p:blipFill>
        <p:spPr>
          <a:xfrm>
            <a:off x="0" y="0"/>
            <a:ext cx="12286034" cy="7023370"/>
          </a:xfrm>
          <a:prstGeom prst="rect">
            <a:avLst/>
          </a:prstGeom>
        </p:spPr>
      </p:pic>
      <p:pic>
        <p:nvPicPr>
          <p:cNvPr id="5" name="Object 4" descr="preencoded.png"/>
          <p:cNvPicPr>
            <a:picLocks noChangeAspect="1"/>
          </p:cNvPicPr>
          <p:nvPr/>
        </p:nvPicPr>
        <p:blipFill>
          <a:blip r:embed="rId5"/>
          <a:stretch>
            <a:fillRect/>
          </a:stretch>
        </p:blipFill>
        <p:spPr>
          <a:xfrm>
            <a:off x="5083969" y="2416969"/>
            <a:ext cx="2018127" cy="2012156"/>
          </a:xfrm>
          <a:prstGeom prst="rect">
            <a:avLst/>
          </a:prstGeom>
        </p:spPr>
      </p:pic>
      <p:sp>
        <p:nvSpPr>
          <p:cNvPr id="3" name="TextBox 2">
            <a:extLst>
              <a:ext uri="{FF2B5EF4-FFF2-40B4-BE49-F238E27FC236}">
                <a16:creationId xmlns:a16="http://schemas.microsoft.com/office/drawing/2014/main" id="{C6B052A2-3758-434A-94DD-D6D4C3D1E46A}"/>
              </a:ext>
            </a:extLst>
          </p:cNvPr>
          <p:cNvSpPr txBox="1"/>
          <p:nvPr/>
        </p:nvSpPr>
        <p:spPr>
          <a:xfrm>
            <a:off x="2198670" y="5763802"/>
            <a:ext cx="8147406"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rPr>
              <a:t>Together We </a:t>
            </a: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rPr>
              <a:t>Can Take On </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rPr>
              <a:t>Anything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9E44-D0DC-DA02-ACBA-3C499E689D97}"/>
              </a:ext>
            </a:extLst>
          </p:cNvPr>
          <p:cNvSpPr>
            <a:spLocks noGrp="1"/>
          </p:cNvSpPr>
          <p:nvPr>
            <p:ph type="title"/>
          </p:nvPr>
        </p:nvSpPr>
        <p:spPr>
          <a:xfrm>
            <a:off x="838200" y="1103514"/>
            <a:ext cx="10515600" cy="1555603"/>
          </a:xfrm>
        </p:spPr>
        <p:txBody>
          <a:bodyPr/>
          <a:lstStyle/>
          <a:p>
            <a:r>
              <a:rPr lang="en-US" dirty="0"/>
              <a:t>Purpose &amp; Responsibility of Succession Planning</a:t>
            </a:r>
          </a:p>
        </p:txBody>
      </p:sp>
      <p:sp>
        <p:nvSpPr>
          <p:cNvPr id="3" name="Content Placeholder 2">
            <a:extLst>
              <a:ext uri="{FF2B5EF4-FFF2-40B4-BE49-F238E27FC236}">
                <a16:creationId xmlns:a16="http://schemas.microsoft.com/office/drawing/2014/main" id="{DBB765BE-E31B-BE29-8BF5-75946907FE3B}"/>
              </a:ext>
            </a:extLst>
          </p:cNvPr>
          <p:cNvSpPr>
            <a:spLocks noGrp="1"/>
          </p:cNvSpPr>
          <p:nvPr>
            <p:ph idx="1"/>
          </p:nvPr>
        </p:nvSpPr>
        <p:spPr>
          <a:xfrm>
            <a:off x="838200" y="2754053"/>
            <a:ext cx="10515600" cy="3688788"/>
          </a:xfrm>
        </p:spPr>
        <p:txBody>
          <a:bodyPr/>
          <a:lstStyle/>
          <a:p>
            <a:r>
              <a:rPr lang="en-US" dirty="0"/>
              <a:t>The purpose of succession planning is to ensure the Chapter’s sustainability by continually recruiting and preparing the next generation of chapter leaders. Chapters will ideally have at least two years of succession planning in place.</a:t>
            </a:r>
            <a:br>
              <a:rPr lang="en-US" dirty="0"/>
            </a:br>
            <a:endParaRPr lang="en-US" sz="1800" dirty="0"/>
          </a:p>
          <a:p>
            <a:r>
              <a:rPr lang="en-US" dirty="0"/>
              <a:t>Succession planning is the specific responsibility of the Chapter’s Nominating Committee, but also is the collective responsibility of all current chapter leaders, including its Board of Directors.</a:t>
            </a:r>
          </a:p>
          <a:p>
            <a:endParaRPr lang="en-US" dirty="0"/>
          </a:p>
        </p:txBody>
      </p:sp>
    </p:spTree>
    <p:extLst>
      <p:ext uri="{BB962C8B-B14F-4D97-AF65-F5344CB8AC3E}">
        <p14:creationId xmlns:p14="http://schemas.microsoft.com/office/powerpoint/2010/main" val="78282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BD806-494C-71B3-76FA-24F871B6C949}"/>
              </a:ext>
            </a:extLst>
          </p:cNvPr>
          <p:cNvSpPr>
            <a:spLocks noGrp="1"/>
          </p:cNvSpPr>
          <p:nvPr>
            <p:ph type="title"/>
          </p:nvPr>
        </p:nvSpPr>
        <p:spPr>
          <a:xfrm>
            <a:off x="838200" y="1114024"/>
            <a:ext cx="10515600" cy="1124679"/>
          </a:xfrm>
        </p:spPr>
        <p:txBody>
          <a:bodyPr/>
          <a:lstStyle/>
          <a:p>
            <a:r>
              <a:rPr lang="en-US" sz="4800" kern="100" dirty="0">
                <a:effectLst/>
                <a:latin typeface="+mj-lt"/>
                <a:ea typeface="Aptos" panose="020B0004020202020204" pitchFamily="34" charset="0"/>
                <a:cs typeface="Times New Roman" panose="02020603050405020304" pitchFamily="18" charset="0"/>
              </a:rPr>
              <a:t>Generational Challenges</a:t>
            </a:r>
            <a:endParaRPr lang="en-US" dirty="0"/>
          </a:p>
        </p:txBody>
      </p:sp>
      <p:pic>
        <p:nvPicPr>
          <p:cNvPr id="4" name="Picture 3">
            <a:extLst>
              <a:ext uri="{FF2B5EF4-FFF2-40B4-BE49-F238E27FC236}">
                <a16:creationId xmlns:a16="http://schemas.microsoft.com/office/drawing/2014/main" id="{E2C1DD6B-FB20-E494-D1C9-8600172CF091}"/>
              </a:ext>
            </a:extLst>
          </p:cNvPr>
          <p:cNvPicPr>
            <a:picLocks noChangeAspect="1"/>
          </p:cNvPicPr>
          <p:nvPr/>
        </p:nvPicPr>
        <p:blipFill>
          <a:blip r:embed="rId3"/>
          <a:stretch>
            <a:fillRect/>
          </a:stretch>
        </p:blipFill>
        <p:spPr>
          <a:xfrm>
            <a:off x="73573" y="2133710"/>
            <a:ext cx="2971800" cy="4054297"/>
          </a:xfrm>
          <a:prstGeom prst="rect">
            <a:avLst/>
          </a:prstGeom>
        </p:spPr>
      </p:pic>
      <p:pic>
        <p:nvPicPr>
          <p:cNvPr id="5" name="Picture 4">
            <a:extLst>
              <a:ext uri="{FF2B5EF4-FFF2-40B4-BE49-F238E27FC236}">
                <a16:creationId xmlns:a16="http://schemas.microsoft.com/office/drawing/2014/main" id="{514FD904-6346-75B7-743B-E95CDCAF566F}"/>
              </a:ext>
            </a:extLst>
          </p:cNvPr>
          <p:cNvPicPr>
            <a:picLocks noChangeAspect="1"/>
          </p:cNvPicPr>
          <p:nvPr/>
        </p:nvPicPr>
        <p:blipFill>
          <a:blip r:embed="rId4"/>
          <a:stretch>
            <a:fillRect/>
          </a:stretch>
        </p:blipFill>
        <p:spPr>
          <a:xfrm>
            <a:off x="3124200" y="2187553"/>
            <a:ext cx="2971800" cy="3946613"/>
          </a:xfrm>
          <a:prstGeom prst="rect">
            <a:avLst/>
          </a:prstGeom>
        </p:spPr>
      </p:pic>
      <p:pic>
        <p:nvPicPr>
          <p:cNvPr id="6" name="Picture 5">
            <a:extLst>
              <a:ext uri="{FF2B5EF4-FFF2-40B4-BE49-F238E27FC236}">
                <a16:creationId xmlns:a16="http://schemas.microsoft.com/office/drawing/2014/main" id="{6031E6B8-0856-3A10-931F-5AB272A03EA5}"/>
              </a:ext>
            </a:extLst>
          </p:cNvPr>
          <p:cNvPicPr>
            <a:picLocks noChangeAspect="1"/>
          </p:cNvPicPr>
          <p:nvPr/>
        </p:nvPicPr>
        <p:blipFill>
          <a:blip r:embed="rId5"/>
          <a:stretch>
            <a:fillRect/>
          </a:stretch>
        </p:blipFill>
        <p:spPr>
          <a:xfrm>
            <a:off x="6174827" y="2133710"/>
            <a:ext cx="2971800" cy="4034118"/>
          </a:xfrm>
          <a:prstGeom prst="rect">
            <a:avLst/>
          </a:prstGeom>
        </p:spPr>
      </p:pic>
      <p:pic>
        <p:nvPicPr>
          <p:cNvPr id="7" name="Picture 6">
            <a:extLst>
              <a:ext uri="{FF2B5EF4-FFF2-40B4-BE49-F238E27FC236}">
                <a16:creationId xmlns:a16="http://schemas.microsoft.com/office/drawing/2014/main" id="{98C63F1C-2878-A7D2-BB0A-892289AF369B}"/>
              </a:ext>
            </a:extLst>
          </p:cNvPr>
          <p:cNvPicPr>
            <a:picLocks noChangeAspect="1"/>
          </p:cNvPicPr>
          <p:nvPr/>
        </p:nvPicPr>
        <p:blipFill>
          <a:blip r:embed="rId6"/>
          <a:stretch>
            <a:fillRect/>
          </a:stretch>
        </p:blipFill>
        <p:spPr>
          <a:xfrm>
            <a:off x="9225454" y="2238703"/>
            <a:ext cx="2971800" cy="3742821"/>
          </a:xfrm>
          <a:prstGeom prst="rect">
            <a:avLst/>
          </a:prstGeom>
        </p:spPr>
      </p:pic>
    </p:spTree>
    <p:extLst>
      <p:ext uri="{BB962C8B-B14F-4D97-AF65-F5344CB8AC3E}">
        <p14:creationId xmlns:p14="http://schemas.microsoft.com/office/powerpoint/2010/main" val="262908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DDDEB-EF9D-9652-60F8-1D4E7DDE9172}"/>
              </a:ext>
            </a:extLst>
          </p:cNvPr>
          <p:cNvSpPr>
            <a:spLocks noGrp="1"/>
          </p:cNvSpPr>
          <p:nvPr>
            <p:ph type="title"/>
          </p:nvPr>
        </p:nvSpPr>
        <p:spPr>
          <a:xfrm>
            <a:off x="934380" y="5276193"/>
            <a:ext cx="4688981" cy="650363"/>
          </a:xfrm>
        </p:spPr>
        <p:txBody>
          <a:bodyPr/>
          <a:lstStyle/>
          <a:p>
            <a:r>
              <a:rPr lang="en-US" sz="2400" dirty="0"/>
              <a:t> - Aristotle, 4th Century BC</a:t>
            </a:r>
          </a:p>
        </p:txBody>
      </p:sp>
      <p:sp>
        <p:nvSpPr>
          <p:cNvPr id="4" name="Text Placeholder 3">
            <a:extLst>
              <a:ext uri="{FF2B5EF4-FFF2-40B4-BE49-F238E27FC236}">
                <a16:creationId xmlns:a16="http://schemas.microsoft.com/office/drawing/2014/main" id="{35FB73B8-0E8D-E2E4-93AD-3EF1B192431D}"/>
              </a:ext>
            </a:extLst>
          </p:cNvPr>
          <p:cNvSpPr>
            <a:spLocks noGrp="1"/>
          </p:cNvSpPr>
          <p:nvPr>
            <p:ph type="body" sz="half" idx="2"/>
          </p:nvPr>
        </p:nvSpPr>
        <p:spPr>
          <a:xfrm>
            <a:off x="934380" y="1730574"/>
            <a:ext cx="4331302" cy="3545619"/>
          </a:xfrm>
        </p:spPr>
        <p:txBody>
          <a:bodyPr>
            <a:normAutofit/>
          </a:bodyPr>
          <a:lstStyle/>
          <a:p>
            <a:pPr>
              <a:lnSpc>
                <a:spcPct val="100000"/>
              </a:lnSpc>
              <a:spcBef>
                <a:spcPts val="0"/>
              </a:spcBef>
            </a:pPr>
            <a:r>
              <a:rPr lang="en-US" sz="2400" b="0" i="0" dirty="0">
                <a:solidFill>
                  <a:srgbClr val="282828"/>
                </a:solidFill>
                <a:effectLst/>
                <a:highlight>
                  <a:srgbClr val="FFFFFF"/>
                </a:highlight>
              </a:rPr>
              <a:t>“[Young people] are high-minded because they have not yet been humbled by life, nor have they experienced the force of circumstances.</a:t>
            </a:r>
            <a:br>
              <a:rPr lang="en-US" sz="2400" dirty="0"/>
            </a:br>
            <a:r>
              <a:rPr lang="en-US" sz="2400" b="0" i="0" dirty="0">
                <a:solidFill>
                  <a:srgbClr val="282828"/>
                </a:solidFill>
                <a:effectLst/>
                <a:highlight>
                  <a:srgbClr val="FFFFFF"/>
                </a:highlight>
              </a:rPr>
              <a:t>…</a:t>
            </a:r>
            <a:br>
              <a:rPr lang="en-US" sz="2400" dirty="0"/>
            </a:br>
            <a:r>
              <a:rPr lang="en-US" sz="2400" b="0" i="0" dirty="0">
                <a:solidFill>
                  <a:srgbClr val="282828"/>
                </a:solidFill>
                <a:effectLst/>
                <a:highlight>
                  <a:srgbClr val="FFFFFF"/>
                </a:highlight>
              </a:rPr>
              <a:t>They think they know everything and are always quite sure about it.”</a:t>
            </a:r>
            <a:endParaRPr lang="en-US" sz="2400" dirty="0"/>
          </a:p>
        </p:txBody>
      </p:sp>
      <p:pic>
        <p:nvPicPr>
          <p:cNvPr id="1026" name="Picture 2" descr="Aristotle - Wordsworth Editions">
            <a:extLst>
              <a:ext uri="{FF2B5EF4-FFF2-40B4-BE49-F238E27FC236}">
                <a16:creationId xmlns:a16="http://schemas.microsoft.com/office/drawing/2014/main" id="{225CA456-ABB3-68DE-E120-D72E9A720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640" y="1158437"/>
            <a:ext cx="5276850" cy="527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0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E2A9-13AA-6A63-BDC6-D32B6AB0ACD9}"/>
              </a:ext>
            </a:extLst>
          </p:cNvPr>
          <p:cNvSpPr>
            <a:spLocks noGrp="1"/>
          </p:cNvSpPr>
          <p:nvPr>
            <p:ph type="title"/>
          </p:nvPr>
        </p:nvSpPr>
        <p:spPr>
          <a:xfrm>
            <a:off x="838200" y="1231887"/>
            <a:ext cx="10515600" cy="767328"/>
          </a:xfrm>
        </p:spPr>
        <p:txBody>
          <a:bodyPr/>
          <a:lstStyle/>
          <a:p>
            <a:r>
              <a:rPr lang="en-US" dirty="0"/>
              <a:t>Generation Z</a:t>
            </a:r>
          </a:p>
        </p:txBody>
      </p:sp>
      <p:sp>
        <p:nvSpPr>
          <p:cNvPr id="3" name="Content Placeholder 2">
            <a:extLst>
              <a:ext uri="{FF2B5EF4-FFF2-40B4-BE49-F238E27FC236}">
                <a16:creationId xmlns:a16="http://schemas.microsoft.com/office/drawing/2014/main" id="{9C10F514-28C3-708B-C1B4-A84A27243CA5}"/>
              </a:ext>
            </a:extLst>
          </p:cNvPr>
          <p:cNvSpPr>
            <a:spLocks noGrp="1"/>
          </p:cNvSpPr>
          <p:nvPr>
            <p:ph idx="1"/>
          </p:nvPr>
        </p:nvSpPr>
        <p:spPr>
          <a:xfrm>
            <a:off x="315309" y="1999214"/>
            <a:ext cx="11592911" cy="4275461"/>
          </a:xfrm>
        </p:spPr>
        <p:txBody>
          <a:bodyPr>
            <a:noAutofit/>
          </a:bodyPr>
          <a:lstStyle/>
          <a:p>
            <a:pPr marL="0" indent="0">
              <a:buNone/>
            </a:pPr>
            <a:r>
              <a:rPr lang="en-US" sz="2400" dirty="0"/>
              <a:t>The first generation to grow up entirely in the digital age and are expected to account for 27% of the workforce by 2025. Gen Zs are different from previous generations because they are:</a:t>
            </a:r>
          </a:p>
          <a:p>
            <a:r>
              <a:rPr lang="en-US" sz="2400" dirty="0"/>
              <a:t>Tech savvy</a:t>
            </a:r>
          </a:p>
          <a:p>
            <a:r>
              <a:rPr lang="en-US" sz="2400" dirty="0"/>
              <a:t>Have high expectations for their employers</a:t>
            </a:r>
          </a:p>
          <a:p>
            <a:r>
              <a:rPr lang="en-US" sz="2400" dirty="0"/>
              <a:t>View the career ladder as outdated</a:t>
            </a:r>
          </a:p>
          <a:p>
            <a:r>
              <a:rPr lang="en-US" sz="2400" dirty="0"/>
              <a:t>Quick to adapt and open to learning new things</a:t>
            </a:r>
          </a:p>
          <a:p>
            <a:r>
              <a:rPr lang="en-US" sz="2400" dirty="0"/>
              <a:t>More likely to evaluate a company's social media</a:t>
            </a:r>
            <a:br>
              <a:rPr lang="en-US" sz="2400" dirty="0"/>
            </a:br>
            <a:r>
              <a:rPr lang="en-US" sz="2400" dirty="0"/>
              <a:t>presence, impact, values and organizational culture</a:t>
            </a:r>
            <a:br>
              <a:rPr lang="en-US" sz="2400" dirty="0"/>
            </a:br>
            <a:r>
              <a:rPr lang="en-US" sz="2400" dirty="0"/>
              <a:t>before committing</a:t>
            </a:r>
          </a:p>
        </p:txBody>
      </p:sp>
      <p:sp>
        <p:nvSpPr>
          <p:cNvPr id="5" name="TextBox 4">
            <a:extLst>
              <a:ext uri="{FF2B5EF4-FFF2-40B4-BE49-F238E27FC236}">
                <a16:creationId xmlns:a16="http://schemas.microsoft.com/office/drawing/2014/main" id="{6DC67998-BF41-824B-D131-E2037BB045A0}"/>
              </a:ext>
            </a:extLst>
          </p:cNvPr>
          <p:cNvSpPr txBox="1"/>
          <p:nvPr/>
        </p:nvSpPr>
        <p:spPr>
          <a:xfrm>
            <a:off x="7914261" y="3085577"/>
            <a:ext cx="3962430" cy="1569660"/>
          </a:xfrm>
          <a:prstGeom prst="rect">
            <a:avLst/>
          </a:prstGeom>
          <a:noFill/>
        </p:spPr>
        <p:txBody>
          <a:bodyPr wrap="square">
            <a:spAutoFit/>
          </a:bodyPr>
          <a:lstStyle/>
          <a:p>
            <a:pPr marL="285750" indent="-285750">
              <a:buFont typeface="Arial" panose="020B0604020202020204" pitchFamily="34" charset="0"/>
              <a:buChar char="•"/>
            </a:pPr>
            <a:r>
              <a:rPr lang="en-US" sz="2400" dirty="0"/>
              <a:t>Health conscious</a:t>
            </a:r>
          </a:p>
          <a:p>
            <a:pPr marL="285750" indent="-285750">
              <a:buFont typeface="Arial" panose="020B0604020202020204" pitchFamily="34" charset="0"/>
              <a:buChar char="•"/>
            </a:pPr>
            <a:r>
              <a:rPr lang="en-US" sz="2400" dirty="0"/>
              <a:t>Pragmatic</a:t>
            </a:r>
          </a:p>
          <a:p>
            <a:pPr marL="285750" indent="-285750">
              <a:buFont typeface="Arial" panose="020B0604020202020204" pitchFamily="34" charset="0"/>
              <a:buChar char="•"/>
            </a:pPr>
            <a:r>
              <a:rPr lang="en-US" sz="2400" dirty="0"/>
              <a:t>Question everything and everyone</a:t>
            </a:r>
          </a:p>
        </p:txBody>
      </p:sp>
    </p:spTree>
    <p:extLst>
      <p:ext uri="{BB962C8B-B14F-4D97-AF65-F5344CB8AC3E}">
        <p14:creationId xmlns:p14="http://schemas.microsoft.com/office/powerpoint/2010/main" val="394061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BB06-37C3-7817-92F5-9A1350263BFF}"/>
              </a:ext>
            </a:extLst>
          </p:cNvPr>
          <p:cNvSpPr>
            <a:spLocks noGrp="1"/>
          </p:cNvSpPr>
          <p:nvPr>
            <p:ph type="title"/>
          </p:nvPr>
        </p:nvSpPr>
        <p:spPr/>
        <p:txBody>
          <a:bodyPr/>
          <a:lstStyle/>
          <a:p>
            <a:r>
              <a:rPr lang="en-US" dirty="0"/>
              <a:t>Generation Z - Volunteerism</a:t>
            </a:r>
          </a:p>
        </p:txBody>
      </p:sp>
      <p:sp>
        <p:nvSpPr>
          <p:cNvPr id="3" name="Content Placeholder 2">
            <a:extLst>
              <a:ext uri="{FF2B5EF4-FFF2-40B4-BE49-F238E27FC236}">
                <a16:creationId xmlns:a16="http://schemas.microsoft.com/office/drawing/2014/main" id="{CFD79CCE-33D8-E5AE-DDC7-8FA90AA52E6B}"/>
              </a:ext>
            </a:extLst>
          </p:cNvPr>
          <p:cNvSpPr>
            <a:spLocks noGrp="1"/>
          </p:cNvSpPr>
          <p:nvPr>
            <p:ph idx="1"/>
          </p:nvPr>
        </p:nvSpPr>
        <p:spPr>
          <a:xfrm>
            <a:off x="838200" y="2618264"/>
            <a:ext cx="10515600" cy="3793046"/>
          </a:xfrm>
        </p:spPr>
        <p:txBody>
          <a:bodyPr/>
          <a:lstStyle/>
          <a:p>
            <a:pPr marL="0" indent="0">
              <a:buNone/>
            </a:pPr>
            <a:r>
              <a:rPr lang="en-US" u="sng" dirty="0"/>
              <a:t>The Best Way to Engage Gen Z as Volunteers:</a:t>
            </a:r>
            <a:br>
              <a:rPr lang="en-US" dirty="0"/>
            </a:br>
            <a:endParaRPr lang="en-US" sz="1800" dirty="0"/>
          </a:p>
          <a:p>
            <a:pPr marL="461963" indent="-227013">
              <a:lnSpc>
                <a:spcPct val="100000"/>
              </a:lnSpc>
              <a:spcBef>
                <a:spcPts val="0"/>
              </a:spcBef>
              <a:spcAft>
                <a:spcPts val="1200"/>
              </a:spcAft>
            </a:pPr>
            <a:r>
              <a:rPr lang="en-US" dirty="0"/>
              <a:t>Offer flexible volunteer opportunities</a:t>
            </a:r>
          </a:p>
          <a:p>
            <a:pPr marL="461963" indent="-227013">
              <a:lnSpc>
                <a:spcPct val="100000"/>
              </a:lnSpc>
              <a:spcBef>
                <a:spcPts val="0"/>
              </a:spcBef>
              <a:spcAft>
                <a:spcPts val="1200"/>
              </a:spcAft>
            </a:pPr>
            <a:r>
              <a:rPr lang="en-US" dirty="0"/>
              <a:t>Make sure your Calls-to-Action are clear and to the point</a:t>
            </a:r>
          </a:p>
          <a:p>
            <a:pPr marL="461963" indent="-227013">
              <a:lnSpc>
                <a:spcPct val="100000"/>
              </a:lnSpc>
              <a:spcBef>
                <a:spcPts val="0"/>
              </a:spcBef>
              <a:spcAft>
                <a:spcPts val="1200"/>
              </a:spcAft>
            </a:pPr>
            <a:r>
              <a:rPr lang="en-US" dirty="0"/>
              <a:t>Develop a solid presence on digital platforms</a:t>
            </a:r>
          </a:p>
          <a:p>
            <a:pPr marL="461963" indent="-227013">
              <a:lnSpc>
                <a:spcPct val="100000"/>
              </a:lnSpc>
              <a:spcBef>
                <a:spcPts val="0"/>
              </a:spcBef>
              <a:spcAft>
                <a:spcPts val="1200"/>
              </a:spcAft>
            </a:pPr>
            <a:r>
              <a:rPr lang="en-US" dirty="0"/>
              <a:t>Offer skill development opportunities through volunteering</a:t>
            </a:r>
          </a:p>
          <a:p>
            <a:pPr marL="461963" indent="-227013">
              <a:lnSpc>
                <a:spcPct val="100000"/>
              </a:lnSpc>
              <a:spcBef>
                <a:spcPts val="0"/>
              </a:spcBef>
              <a:spcAft>
                <a:spcPts val="1200"/>
              </a:spcAft>
            </a:pPr>
            <a:r>
              <a:rPr lang="en-US" dirty="0"/>
              <a:t>Utilize technology to engage volunteers and make it easy</a:t>
            </a:r>
          </a:p>
          <a:p>
            <a:endParaRPr lang="en-US" dirty="0"/>
          </a:p>
        </p:txBody>
      </p:sp>
    </p:spTree>
    <p:extLst>
      <p:ext uri="{BB962C8B-B14F-4D97-AF65-F5344CB8AC3E}">
        <p14:creationId xmlns:p14="http://schemas.microsoft.com/office/powerpoint/2010/main" val="39631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6BE98-2981-D795-3B9D-CA80B7157378}"/>
              </a:ext>
            </a:extLst>
          </p:cNvPr>
          <p:cNvSpPr>
            <a:spLocks noGrp="1"/>
          </p:cNvSpPr>
          <p:nvPr>
            <p:ph type="title"/>
          </p:nvPr>
        </p:nvSpPr>
        <p:spPr>
          <a:xfrm>
            <a:off x="838200" y="1231888"/>
            <a:ext cx="11185634" cy="1048857"/>
          </a:xfrm>
        </p:spPr>
        <p:txBody>
          <a:bodyPr/>
          <a:lstStyle/>
          <a:p>
            <a:r>
              <a:rPr lang="en-US" sz="4400" kern="100" dirty="0">
                <a:latin typeface="+mj-lt"/>
                <a:ea typeface="Aptos" panose="020B0004020202020204" pitchFamily="34" charset="0"/>
                <a:cs typeface="Times New Roman" panose="02020603050405020304" pitchFamily="18" charset="0"/>
              </a:rPr>
              <a:t>Why is it Difficult to get Members Involved?</a:t>
            </a:r>
            <a:endParaRPr lang="en-US" dirty="0"/>
          </a:p>
        </p:txBody>
      </p:sp>
      <p:sp>
        <p:nvSpPr>
          <p:cNvPr id="3" name="Content Placeholder 2">
            <a:extLst>
              <a:ext uri="{FF2B5EF4-FFF2-40B4-BE49-F238E27FC236}">
                <a16:creationId xmlns:a16="http://schemas.microsoft.com/office/drawing/2014/main" id="{3D583516-1F0E-AF2F-FA34-FF3BF3EB043A}"/>
              </a:ext>
            </a:extLst>
          </p:cNvPr>
          <p:cNvSpPr>
            <a:spLocks noGrp="1"/>
          </p:cNvSpPr>
          <p:nvPr>
            <p:ph idx="1"/>
          </p:nvPr>
        </p:nvSpPr>
        <p:spPr>
          <a:xfrm>
            <a:off x="838200" y="2280744"/>
            <a:ext cx="10515600" cy="4246179"/>
          </a:xfrm>
        </p:spPr>
        <p:txBody>
          <a:bodyPr/>
          <a:lstStyle/>
          <a:p>
            <a:r>
              <a:rPr lang="en-US"/>
              <a:t>You </a:t>
            </a:r>
            <a:r>
              <a:rPr lang="en-US" dirty="0"/>
              <a:t>Don’t Have a Plan</a:t>
            </a:r>
          </a:p>
          <a:p>
            <a:r>
              <a:rPr lang="en-US" dirty="0"/>
              <a:t>You’re Asking too Much</a:t>
            </a:r>
          </a:p>
          <a:p>
            <a:r>
              <a:rPr lang="en-US" dirty="0"/>
              <a:t>They Don’t See a Reward</a:t>
            </a:r>
          </a:p>
          <a:p>
            <a:r>
              <a:rPr lang="en-US" dirty="0"/>
              <a:t>It Doesn’t Look Like Fun</a:t>
            </a:r>
          </a:p>
          <a:p>
            <a:r>
              <a:rPr lang="en-US" dirty="0"/>
              <a:t>They Believe Someone Else will Do It</a:t>
            </a:r>
          </a:p>
          <a:p>
            <a:r>
              <a:rPr lang="en-US" dirty="0"/>
              <a:t>They Don’t Want to Get Stuck</a:t>
            </a:r>
          </a:p>
          <a:p>
            <a:r>
              <a:rPr lang="en-US" dirty="0"/>
              <a:t>They Don’t Want to Wait Their Turn</a:t>
            </a:r>
          </a:p>
          <a:p>
            <a:r>
              <a:rPr lang="en-US" b="1" dirty="0"/>
              <a:t>NO ONE ASKED THEM!  </a:t>
            </a:r>
            <a:r>
              <a:rPr lang="en-US" i="1" dirty="0"/>
              <a:t>The #1 Reason People Don’t Volunteer!</a:t>
            </a:r>
            <a:endParaRPr lang="en-US" b="1" dirty="0"/>
          </a:p>
        </p:txBody>
      </p:sp>
    </p:spTree>
    <p:extLst>
      <p:ext uri="{BB962C8B-B14F-4D97-AF65-F5344CB8AC3E}">
        <p14:creationId xmlns:p14="http://schemas.microsoft.com/office/powerpoint/2010/main" val="33707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2566-E502-46A7-A63B-B5ED67B681BF}"/>
              </a:ext>
            </a:extLst>
          </p:cNvPr>
          <p:cNvSpPr>
            <a:spLocks noGrp="1"/>
          </p:cNvSpPr>
          <p:nvPr>
            <p:ph type="title"/>
          </p:nvPr>
        </p:nvSpPr>
        <p:spPr>
          <a:xfrm>
            <a:off x="838200" y="1070794"/>
            <a:ext cx="10515600" cy="1325563"/>
          </a:xfrm>
        </p:spPr>
        <p:txBody>
          <a:bodyPr/>
          <a:lstStyle/>
          <a:p>
            <a:r>
              <a:rPr lang="en-US" dirty="0"/>
              <a:t>The Four Basic Motivators</a:t>
            </a:r>
          </a:p>
        </p:txBody>
      </p:sp>
      <p:pic>
        <p:nvPicPr>
          <p:cNvPr id="2052" name="Picture 4">
            <a:extLst>
              <a:ext uri="{FF2B5EF4-FFF2-40B4-BE49-F238E27FC236}">
                <a16:creationId xmlns:a16="http://schemas.microsoft.com/office/drawing/2014/main" id="{31C50A0C-D206-E726-8E14-1BCF5A551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94" y="2396357"/>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8A9670C-1A05-0697-4AB5-7845F4063F2E}"/>
              </a:ext>
            </a:extLst>
          </p:cNvPr>
          <p:cNvPicPr>
            <a:picLocks noChangeAspect="1"/>
          </p:cNvPicPr>
          <p:nvPr/>
        </p:nvPicPr>
        <p:blipFill>
          <a:blip r:embed="rId4"/>
          <a:stretch>
            <a:fillRect/>
          </a:stretch>
        </p:blipFill>
        <p:spPr>
          <a:xfrm>
            <a:off x="3107287" y="2198441"/>
            <a:ext cx="2286000" cy="4082594"/>
          </a:xfrm>
          <a:prstGeom prst="rect">
            <a:avLst/>
          </a:prstGeom>
        </p:spPr>
      </p:pic>
      <p:pic>
        <p:nvPicPr>
          <p:cNvPr id="5" name="Picture 4">
            <a:extLst>
              <a:ext uri="{FF2B5EF4-FFF2-40B4-BE49-F238E27FC236}">
                <a16:creationId xmlns:a16="http://schemas.microsoft.com/office/drawing/2014/main" id="{1FA1B6F2-3E09-2744-D6D2-8618DF6F971B}"/>
              </a:ext>
            </a:extLst>
          </p:cNvPr>
          <p:cNvPicPr>
            <a:picLocks noChangeAspect="1"/>
          </p:cNvPicPr>
          <p:nvPr/>
        </p:nvPicPr>
        <p:blipFill>
          <a:blip r:embed="rId5"/>
          <a:stretch>
            <a:fillRect/>
          </a:stretch>
        </p:blipFill>
        <p:spPr>
          <a:xfrm>
            <a:off x="9433852" y="1930088"/>
            <a:ext cx="2286000" cy="2286000"/>
          </a:xfrm>
          <a:prstGeom prst="rect">
            <a:avLst/>
          </a:prstGeom>
        </p:spPr>
      </p:pic>
      <p:pic>
        <p:nvPicPr>
          <p:cNvPr id="6" name="Picture 5">
            <a:extLst>
              <a:ext uri="{FF2B5EF4-FFF2-40B4-BE49-F238E27FC236}">
                <a16:creationId xmlns:a16="http://schemas.microsoft.com/office/drawing/2014/main" id="{20ACCF39-0CF1-740A-21D5-99DBEE133A2B}"/>
              </a:ext>
            </a:extLst>
          </p:cNvPr>
          <p:cNvPicPr>
            <a:picLocks noChangeAspect="1"/>
          </p:cNvPicPr>
          <p:nvPr/>
        </p:nvPicPr>
        <p:blipFill>
          <a:blip r:embed="rId6"/>
          <a:stretch>
            <a:fillRect/>
          </a:stretch>
        </p:blipFill>
        <p:spPr>
          <a:xfrm>
            <a:off x="6270569" y="3724476"/>
            <a:ext cx="2286000" cy="2286000"/>
          </a:xfrm>
          <a:prstGeom prst="rect">
            <a:avLst/>
          </a:prstGeom>
        </p:spPr>
      </p:pic>
    </p:spTree>
    <p:extLst>
      <p:ext uri="{BB962C8B-B14F-4D97-AF65-F5344CB8AC3E}">
        <p14:creationId xmlns:p14="http://schemas.microsoft.com/office/powerpoint/2010/main" val="1010721696"/>
      </p:ext>
    </p:extLst>
  </p:cSld>
  <p:clrMapOvr>
    <a:masterClrMapping/>
  </p:clrMapOvr>
</p:sld>
</file>

<file path=ppt/theme/theme1.xml><?xml version="1.0" encoding="utf-8"?>
<a:theme xmlns:a="http://schemas.openxmlformats.org/drawingml/2006/main" name="Office Theme">
  <a:themeElements>
    <a:clrScheme name="NAIFA">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A99D1"/>
      </a:hlink>
      <a:folHlink>
        <a:srgbClr val="99CC00"/>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3b0e6ce-e2b4-4783-bf92-5ad5e4159dac">
      <Terms xmlns="http://schemas.microsoft.com/office/infopath/2007/PartnerControls"/>
    </lcf76f155ced4ddcb4097134ff3c332f>
    <TaxCatchAll xmlns="b0b8517c-993d-4bc0-960e-31ea18fa1f8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826F5C91D2384A892D3BABCC5C1EC8" ma:contentTypeVersion="18" ma:contentTypeDescription="Create a new document." ma:contentTypeScope="" ma:versionID="131304b3d63cd8c2b1d8a5b5bf2c0ac2">
  <xsd:schema xmlns:xsd="http://www.w3.org/2001/XMLSchema" xmlns:xs="http://www.w3.org/2001/XMLSchema" xmlns:p="http://schemas.microsoft.com/office/2006/metadata/properties" xmlns:ns2="13b0e6ce-e2b4-4783-bf92-5ad5e4159dac" xmlns:ns3="b0b8517c-993d-4bc0-960e-31ea18fa1f8d" targetNamespace="http://schemas.microsoft.com/office/2006/metadata/properties" ma:root="true" ma:fieldsID="c79440e87776e516f623b63d44b2bcc1" ns2:_="" ns3:_="">
    <xsd:import namespace="13b0e6ce-e2b4-4783-bf92-5ad5e4159dac"/>
    <xsd:import namespace="b0b8517c-993d-4bc0-960e-31ea18fa1f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0e6ce-e2b4-4783-bf92-5ad5e4159d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1c790c-ba74-4ab5-9899-bba964c011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b8517c-993d-4bc0-960e-31ea18fa1f8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3adbb1c-e14f-47ce-98d5-05427a50c42b}" ma:internalName="TaxCatchAll" ma:showField="CatchAllData" ma:web="b0b8517c-993d-4bc0-960e-31ea18fa1f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3F53C8-3257-452A-82EE-905AA7BD2BE2}">
  <ds:schemaRefs>
    <ds:schemaRef ds:uri="http://schemas.microsoft.com/sharepoint/v3/contenttype/forms"/>
  </ds:schemaRefs>
</ds:datastoreItem>
</file>

<file path=customXml/itemProps2.xml><?xml version="1.0" encoding="utf-8"?>
<ds:datastoreItem xmlns:ds="http://schemas.openxmlformats.org/officeDocument/2006/customXml" ds:itemID="{064D7D70-F383-4558-A3BB-03C01F4C4581}">
  <ds:schemaRefs>
    <ds:schemaRef ds:uri="http://schemas.microsoft.com/office/2006/metadata/properties"/>
    <ds:schemaRef ds:uri="http://schemas.microsoft.com/office/infopath/2007/PartnerControls"/>
    <ds:schemaRef ds:uri="13b0e6ce-e2b4-4783-bf92-5ad5e4159dac"/>
    <ds:schemaRef ds:uri="b0b8517c-993d-4bc0-960e-31ea18fa1f8d"/>
  </ds:schemaRefs>
</ds:datastoreItem>
</file>

<file path=customXml/itemProps3.xml><?xml version="1.0" encoding="utf-8"?>
<ds:datastoreItem xmlns:ds="http://schemas.openxmlformats.org/officeDocument/2006/customXml" ds:itemID="{4CE3FB62-82D4-4358-BCF9-EEA0337648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b0e6ce-e2b4-4783-bf92-5ad5e4159dac"/>
    <ds:schemaRef ds:uri="b0b8517c-993d-4bc0-960e-31ea18fa1f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Advocacy_16x9_TEMPLATE</Template>
  <TotalTime>36481</TotalTime>
  <Words>963</Words>
  <Application>Microsoft Office PowerPoint</Application>
  <PresentationFormat>Widescreen</PresentationFormat>
  <Paragraphs>116</Paragraphs>
  <Slides>22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Courier New</vt:lpstr>
      <vt:lpstr>Lato</vt:lpstr>
      <vt:lpstr>Merriweather</vt:lpstr>
      <vt:lpstr>Roboto</vt:lpstr>
      <vt:lpstr>Office Theme</vt:lpstr>
      <vt:lpstr>PowerPoint Presentation</vt:lpstr>
      <vt:lpstr>Topics for Today’s Presentation</vt:lpstr>
      <vt:lpstr>Purpose &amp; Responsibility of Succession Planning</vt:lpstr>
      <vt:lpstr>Generational Challenges</vt:lpstr>
      <vt:lpstr> - Aristotle, 4th Century BC</vt:lpstr>
      <vt:lpstr>Generation Z</vt:lpstr>
      <vt:lpstr>Generation Z - Volunteerism</vt:lpstr>
      <vt:lpstr>Why is it Difficult to get Members Involved?</vt:lpstr>
      <vt:lpstr>The Four Basic Motivators</vt:lpstr>
      <vt:lpstr>Who Are Your Potential Volunteers?</vt:lpstr>
      <vt:lpstr>Who Are Your Potential Volunteers?</vt:lpstr>
      <vt:lpstr>Develop a Succession Planning Policy</vt:lpstr>
      <vt:lpstr>Role of the Governance Committee</vt:lpstr>
      <vt:lpstr>How to Engage Potential Leaders</vt:lpstr>
      <vt:lpstr>Strategies for Succession Planning</vt:lpstr>
      <vt:lpstr>Tools &amp; Resources – Member Engagement Form </vt:lpstr>
      <vt:lpstr>Tools &amp; Resources – Call for Leaders</vt:lpstr>
      <vt:lpstr>Tools &amp; Resources – Micro-Volunteering Form </vt:lpstr>
      <vt:lpstr>Training, Education, &amp; Support</vt:lpstr>
      <vt:lpstr>Volunteer Appreciation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NAIFA</dc:creator>
  <cp:lastModifiedBy>Corey G. Mathews, CAE</cp:lastModifiedBy>
  <cp:revision>84</cp:revision>
  <dcterms:created xsi:type="dcterms:W3CDTF">2018-10-29T18:59:04Z</dcterms:created>
  <dcterms:modified xsi:type="dcterms:W3CDTF">2024-07-25T19:57:04Z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0x01010050826F5C91D2384A892D3BABCC5C1EC8</vt:lpwstr>
  </property>
  <property fmtid="{D5CDD505-2E9C-101B-9397-08002B2CF9AE}" pid="3" name="MediaServiceImageTags">
    <vt:lpwstr/>
  </property>
</Properties>
</file>