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5D1"/>
    <a:srgbClr val="D71E3E"/>
    <a:srgbClr val="F04E23"/>
    <a:srgbClr val="E74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54950-6EAD-4462-81AC-72C1D6D8436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14212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15363D-8434-4C38-A0CC-1B6C17B325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9388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10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6189D-A956-4D67-A42E-4E7D826833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0BB51-8256-41CC-BC48-7EB5F6C7A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14112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98FCF-9ED3-4E0A-ADA9-E14A1AC1C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71E09-114D-4AC4-9641-0AFB955BE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62281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389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518A3-B385-4231-BC84-2C71BB956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B2301-BABB-4F29-86CB-865B0F1C30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131083"/>
            <a:ext cx="5181600" cy="3045879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CEE24B-D15F-4371-803C-52CC217FAF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131083"/>
            <a:ext cx="5181600" cy="304588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6406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5B440-5115-4DEE-BB5F-8DAD167E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7829"/>
            <a:ext cx="10515600" cy="1325563"/>
          </a:xfrm>
        </p:spPr>
        <p:txBody>
          <a:bodyPr/>
          <a:lstStyle>
            <a:lvl1pPr>
              <a:defRPr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2F8C8-A243-465C-9EFA-DFED8F55E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2521131"/>
            <a:ext cx="5157787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C37329-9E54-4C03-912A-B5DF93BCCB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3161211"/>
            <a:ext cx="5157787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36F8E7-CACE-48BA-9989-2D8A5CD8E9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2521131"/>
            <a:ext cx="5183188" cy="55673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90D170-9B5F-4ED5-BC29-CFAA8D0EA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3161211"/>
            <a:ext cx="5183188" cy="3028452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423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B8B5B-B976-4BFB-AC55-835ACDC5F8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35138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3222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6B32775-8FC1-4CFB-A14E-BDBE778A1356}"/>
              </a:ext>
            </a:extLst>
          </p:cNvPr>
          <p:cNvSpPr/>
          <p:nvPr userDrawn="1"/>
        </p:nvSpPr>
        <p:spPr>
          <a:xfrm>
            <a:off x="0" y="1090863"/>
            <a:ext cx="12192000" cy="543827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02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3910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07CA0-5651-4829-8A93-6E70A1737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2024743"/>
            <a:ext cx="3932237" cy="1717766"/>
          </a:xfrm>
        </p:spPr>
        <p:txBody>
          <a:bodyPr anchor="b">
            <a:noAutofit/>
          </a:bodyPr>
          <a:lstStyle>
            <a:lvl1pPr>
              <a:defRPr sz="4800">
                <a:solidFill>
                  <a:srgbClr val="3E95D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5460DE-02CD-4B13-BD62-01E55DFF75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776549"/>
            <a:ext cx="6172200" cy="4398012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0847B6-E020-4C80-87BA-23B6E660A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31920"/>
            <a:ext cx="3932237" cy="2250576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2333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CB80A11-EC35-4022-8D3A-74ADAB79E6B2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7504" y="-1604"/>
            <a:ext cx="12209504" cy="1110786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26E42-E1F5-4F93-802E-EA18187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613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C23E4-8798-4106-B0BB-F13F47318D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304903"/>
            <a:ext cx="10515600" cy="28720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E9F1956-0A5E-4ED4-BE89-54E25CCC3CCC}"/>
              </a:ext>
            </a:extLst>
          </p:cNvPr>
          <p:cNvSpPr/>
          <p:nvPr userDrawn="1"/>
        </p:nvSpPr>
        <p:spPr>
          <a:xfrm>
            <a:off x="0" y="6530171"/>
            <a:ext cx="12192001" cy="356995"/>
          </a:xfrm>
          <a:prstGeom prst="rect">
            <a:avLst/>
          </a:prstGeom>
          <a:solidFill>
            <a:srgbClr val="D71E3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80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03389A0-EB95-4A8A-8E8C-75FD85A181D6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-28905"/>
            <a:ext cx="995643" cy="1110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733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5" r:id="rId8"/>
    <p:sldLayoutId id="2147483657" r:id="rId9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3E95D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95000"/>
              <a:lumOff val="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04928F-01DF-4D59-AB7B-33E03C692F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2DFB67-829C-4642-BCD0-948D929DE5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2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AIF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4A99D1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Advocacy_16x9_TEMPLATE</Template>
  <TotalTime>1503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Olivia Yancey</dc:creator>
  <cp:lastModifiedBy>Vtrioaswanth Aswanth</cp:lastModifiedBy>
  <cp:revision>73</cp:revision>
  <dcterms:created xsi:type="dcterms:W3CDTF">2018-10-29T18:59:04Z</dcterms:created>
  <dcterms:modified xsi:type="dcterms:W3CDTF">2020-10-12T09:13:58Z</dcterms:modified>
</cp:coreProperties>
</file>