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5D1"/>
    <a:srgbClr val="D71E3E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1421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38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B80A11-EC35-4022-8D3A-74ADAB79E6B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504" y="-1604"/>
            <a:ext cx="12209504" cy="111078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D71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3389A0-EB95-4A8A-8E8C-75FD85A181D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0"/>
            <a:ext cx="1340523" cy="1037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E95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1498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Vtrioaswanth Aswanth</cp:lastModifiedBy>
  <cp:revision>63</cp:revision>
  <dcterms:created xsi:type="dcterms:W3CDTF">2018-10-29T18:59:04Z</dcterms:created>
  <dcterms:modified xsi:type="dcterms:W3CDTF">2020-10-12T09:09:27Z</dcterms:modified>
</cp:coreProperties>
</file>