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3147"/>
            <a:ext cx="990600" cy="1090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54</cp:revision>
  <dcterms:created xsi:type="dcterms:W3CDTF">2018-10-29T18:59:04Z</dcterms:created>
  <dcterms:modified xsi:type="dcterms:W3CDTF">2020-10-12T09:04:51Z</dcterms:modified>
</cp:coreProperties>
</file>