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50193"/>
            <a:ext cx="890504" cy="100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26</cp:revision>
  <dcterms:created xsi:type="dcterms:W3CDTF">2018-10-29T18:59:04Z</dcterms:created>
  <dcterms:modified xsi:type="dcterms:W3CDTF">2020-10-12T08:52:01Z</dcterms:modified>
</cp:coreProperties>
</file>