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4128"/>
    <a:srgbClr val="F8B91D"/>
    <a:srgbClr val="22B573"/>
    <a:srgbClr val="25C47C"/>
    <a:srgbClr val="C5E5D6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4" d="100"/>
          <a:sy n="84" d="100"/>
        </p:scale>
        <p:origin x="-9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3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12445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96159"/>
            <a:ext cx="12192001" cy="356995"/>
          </a:xfrm>
          <a:prstGeom prst="rect">
            <a:avLst/>
          </a:prstGeom>
          <a:solidFill>
            <a:srgbClr val="9A4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F71F06E-5884-4D2F-A1B1-67429780391F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77" y="183843"/>
            <a:ext cx="2445935" cy="78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9A4128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63890D-6895-4210-8F46-522B1531BCA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DA7785F-7D60-485C-BE76-7B8349116B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65688-b454-4c6d-88e6-4a56fead5f0a"/>
    <ds:schemaRef ds:uri="28e81ee4-6e57-4c4b-910e-041d7b4dc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A57CEC-BCFC-4784-9CA1-73B2DDE6DC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1586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Dell</cp:lastModifiedBy>
  <cp:revision>23</cp:revision>
  <dcterms:created xsi:type="dcterms:W3CDTF">2018-10-29T18:59:04Z</dcterms:created>
  <dcterms:modified xsi:type="dcterms:W3CDTF">2022-06-06T07:44:29Z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