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sldIdLst>
    <p:sldId id="257" r:id="rId5"/>
    <p:sldId id="258" r:id="rId6"/>
    <p:sldId id="1608" r:id="rId7"/>
    <p:sldId id="1609" r:id="rId8"/>
    <p:sldId id="1610" r:id="rId9"/>
    <p:sldId id="1611" r:id="rId10"/>
    <p:sldId id="1612" r:id="rId11"/>
    <p:sldId id="1613" r:id="rId12"/>
    <p:sldId id="1614" r:id="rId13"/>
    <p:sldId id="1617" r:id="rId14"/>
    <p:sldId id="1615" r:id="rId15"/>
    <p:sldId id="1616" r:id="rId16"/>
    <p:sldId id="160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cy, Saskia" initials="KS" lastIdx="38" clrIdx="0">
    <p:extLst>
      <p:ext uri="{19B8F6BF-5375-455C-9EA6-DF929625EA0E}">
        <p15:presenceInfo xmlns:p15="http://schemas.microsoft.com/office/powerpoint/2012/main" userId="Kercy, Sask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CEF3"/>
    <a:srgbClr val="24386D"/>
    <a:srgbClr val="3E95D1"/>
    <a:srgbClr val="25386D"/>
    <a:srgbClr val="3895D9"/>
    <a:srgbClr val="D50037"/>
    <a:srgbClr val="D51E3D"/>
    <a:srgbClr val="7F7F7F"/>
    <a:srgbClr val="D9D9D9"/>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B9B48C-CF80-44C8-B88C-CB38860082E5}" v="18" dt="2024-11-20T20:44:33.8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34" y="10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ey G. Mathews, CAE" userId="3524e661-ee95-4155-a8e8-88a9ad0b9b3a" providerId="ADAL" clId="{11B9B48C-CF80-44C8-B88C-CB38860082E5}"/>
    <pc:docChg chg="undo custSel addSld delSld modSld sldOrd">
      <pc:chgData name="Corey G. Mathews, CAE" userId="3524e661-ee95-4155-a8e8-88a9ad0b9b3a" providerId="ADAL" clId="{11B9B48C-CF80-44C8-B88C-CB38860082E5}" dt="2024-11-20T20:56:56.211" v="5003" actId="114"/>
      <pc:docMkLst>
        <pc:docMk/>
      </pc:docMkLst>
      <pc:sldChg chg="modSp mod">
        <pc:chgData name="Corey G. Mathews, CAE" userId="3524e661-ee95-4155-a8e8-88a9ad0b9b3a" providerId="ADAL" clId="{11B9B48C-CF80-44C8-B88C-CB38860082E5}" dt="2024-11-18T19:45:21.809" v="52" actId="1076"/>
        <pc:sldMkLst>
          <pc:docMk/>
          <pc:sldMk cId="0" sldId="257"/>
        </pc:sldMkLst>
        <pc:spChg chg="mod">
          <ac:chgData name="Corey G. Mathews, CAE" userId="3524e661-ee95-4155-a8e8-88a9ad0b9b3a" providerId="ADAL" clId="{11B9B48C-CF80-44C8-B88C-CB38860082E5}" dt="2024-11-18T19:45:21.809" v="52" actId="1076"/>
          <ac:spMkLst>
            <pc:docMk/>
            <pc:sldMk cId="0" sldId="257"/>
            <ac:spMk id="6" creationId="{BBBFB18B-8308-4F7B-8824-9A2DB76D70B3}"/>
          </ac:spMkLst>
        </pc:spChg>
      </pc:sldChg>
      <pc:sldChg chg="modSp mod">
        <pc:chgData name="Corey G. Mathews, CAE" userId="3524e661-ee95-4155-a8e8-88a9ad0b9b3a" providerId="ADAL" clId="{11B9B48C-CF80-44C8-B88C-CB38860082E5}" dt="2024-11-19T20:57:35.943" v="889" actId="20577"/>
        <pc:sldMkLst>
          <pc:docMk/>
          <pc:sldMk cId="4079958656" sldId="258"/>
        </pc:sldMkLst>
        <pc:spChg chg="mod">
          <ac:chgData name="Corey G. Mathews, CAE" userId="3524e661-ee95-4155-a8e8-88a9ad0b9b3a" providerId="ADAL" clId="{11B9B48C-CF80-44C8-B88C-CB38860082E5}" dt="2024-11-19T19:52:25.090" v="473" actId="20577"/>
          <ac:spMkLst>
            <pc:docMk/>
            <pc:sldMk cId="4079958656" sldId="258"/>
            <ac:spMk id="3" creationId="{D039B0A2-49BB-4614-961C-B26C01E82AC6}"/>
          </ac:spMkLst>
        </pc:spChg>
        <pc:spChg chg="mod">
          <ac:chgData name="Corey G. Mathews, CAE" userId="3524e661-ee95-4155-a8e8-88a9ad0b9b3a" providerId="ADAL" clId="{11B9B48C-CF80-44C8-B88C-CB38860082E5}" dt="2024-11-19T20:57:35.943" v="889" actId="20577"/>
          <ac:spMkLst>
            <pc:docMk/>
            <pc:sldMk cId="4079958656" sldId="258"/>
            <ac:spMk id="5" creationId="{D0E1F50B-F4F9-9E90-CAD4-BC15744BB9ED}"/>
          </ac:spMkLst>
        </pc:spChg>
      </pc:sldChg>
      <pc:sldChg chg="del">
        <pc:chgData name="Corey G. Mathews, CAE" userId="3524e661-ee95-4155-a8e8-88a9ad0b9b3a" providerId="ADAL" clId="{11B9B48C-CF80-44C8-B88C-CB38860082E5}" dt="2024-11-18T19:45:45.115" v="53" actId="2696"/>
        <pc:sldMkLst>
          <pc:docMk/>
          <pc:sldMk cId="335366676" sldId="259"/>
        </pc:sldMkLst>
      </pc:sldChg>
      <pc:sldChg chg="del">
        <pc:chgData name="Corey G. Mathews, CAE" userId="3524e661-ee95-4155-a8e8-88a9ad0b9b3a" providerId="ADAL" clId="{11B9B48C-CF80-44C8-B88C-CB38860082E5}" dt="2024-11-18T19:45:45.115" v="53" actId="2696"/>
        <pc:sldMkLst>
          <pc:docMk/>
          <pc:sldMk cId="2666550904" sldId="260"/>
        </pc:sldMkLst>
      </pc:sldChg>
      <pc:sldChg chg="del">
        <pc:chgData name="Corey G. Mathews, CAE" userId="3524e661-ee95-4155-a8e8-88a9ad0b9b3a" providerId="ADAL" clId="{11B9B48C-CF80-44C8-B88C-CB38860082E5}" dt="2024-11-18T19:45:45.115" v="53" actId="2696"/>
        <pc:sldMkLst>
          <pc:docMk/>
          <pc:sldMk cId="1426535652" sldId="261"/>
        </pc:sldMkLst>
      </pc:sldChg>
      <pc:sldChg chg="del">
        <pc:chgData name="Corey G. Mathews, CAE" userId="3524e661-ee95-4155-a8e8-88a9ad0b9b3a" providerId="ADAL" clId="{11B9B48C-CF80-44C8-B88C-CB38860082E5}" dt="2024-11-18T19:45:45.115" v="53" actId="2696"/>
        <pc:sldMkLst>
          <pc:docMk/>
          <pc:sldMk cId="564791276" sldId="262"/>
        </pc:sldMkLst>
      </pc:sldChg>
      <pc:sldChg chg="del">
        <pc:chgData name="Corey G. Mathews, CAE" userId="3524e661-ee95-4155-a8e8-88a9ad0b9b3a" providerId="ADAL" clId="{11B9B48C-CF80-44C8-B88C-CB38860082E5}" dt="2024-11-18T19:45:45.115" v="53" actId="2696"/>
        <pc:sldMkLst>
          <pc:docMk/>
          <pc:sldMk cId="931748355" sldId="263"/>
        </pc:sldMkLst>
      </pc:sldChg>
      <pc:sldChg chg="del">
        <pc:chgData name="Corey G. Mathews, CAE" userId="3524e661-ee95-4155-a8e8-88a9ad0b9b3a" providerId="ADAL" clId="{11B9B48C-CF80-44C8-B88C-CB38860082E5}" dt="2024-11-18T19:45:45.115" v="53" actId="2696"/>
        <pc:sldMkLst>
          <pc:docMk/>
          <pc:sldMk cId="864272329" sldId="264"/>
        </pc:sldMkLst>
      </pc:sldChg>
      <pc:sldChg chg="del">
        <pc:chgData name="Corey G. Mathews, CAE" userId="3524e661-ee95-4155-a8e8-88a9ad0b9b3a" providerId="ADAL" clId="{11B9B48C-CF80-44C8-B88C-CB38860082E5}" dt="2024-11-18T19:45:45.115" v="53" actId="2696"/>
        <pc:sldMkLst>
          <pc:docMk/>
          <pc:sldMk cId="1633763193" sldId="265"/>
        </pc:sldMkLst>
      </pc:sldChg>
      <pc:sldChg chg="del">
        <pc:chgData name="Corey G. Mathews, CAE" userId="3524e661-ee95-4155-a8e8-88a9ad0b9b3a" providerId="ADAL" clId="{11B9B48C-CF80-44C8-B88C-CB38860082E5}" dt="2024-11-18T19:45:45.115" v="53" actId="2696"/>
        <pc:sldMkLst>
          <pc:docMk/>
          <pc:sldMk cId="1289290039" sldId="266"/>
        </pc:sldMkLst>
      </pc:sldChg>
      <pc:sldChg chg="del">
        <pc:chgData name="Corey G. Mathews, CAE" userId="3524e661-ee95-4155-a8e8-88a9ad0b9b3a" providerId="ADAL" clId="{11B9B48C-CF80-44C8-B88C-CB38860082E5}" dt="2024-11-18T19:45:45.115" v="53" actId="2696"/>
        <pc:sldMkLst>
          <pc:docMk/>
          <pc:sldMk cId="1253859618" sldId="267"/>
        </pc:sldMkLst>
      </pc:sldChg>
      <pc:sldChg chg="del">
        <pc:chgData name="Corey G. Mathews, CAE" userId="3524e661-ee95-4155-a8e8-88a9ad0b9b3a" providerId="ADAL" clId="{11B9B48C-CF80-44C8-B88C-CB38860082E5}" dt="2024-11-18T19:45:45.115" v="53" actId="2696"/>
        <pc:sldMkLst>
          <pc:docMk/>
          <pc:sldMk cId="2031908973" sldId="268"/>
        </pc:sldMkLst>
      </pc:sldChg>
      <pc:sldChg chg="del">
        <pc:chgData name="Corey G. Mathews, CAE" userId="3524e661-ee95-4155-a8e8-88a9ad0b9b3a" providerId="ADAL" clId="{11B9B48C-CF80-44C8-B88C-CB38860082E5}" dt="2024-11-18T19:45:45.115" v="53" actId="2696"/>
        <pc:sldMkLst>
          <pc:docMk/>
          <pc:sldMk cId="1074883885" sldId="269"/>
        </pc:sldMkLst>
      </pc:sldChg>
      <pc:sldChg chg="del">
        <pc:chgData name="Corey G. Mathews, CAE" userId="3524e661-ee95-4155-a8e8-88a9ad0b9b3a" providerId="ADAL" clId="{11B9B48C-CF80-44C8-B88C-CB38860082E5}" dt="2024-11-18T19:45:45.115" v="53" actId="2696"/>
        <pc:sldMkLst>
          <pc:docMk/>
          <pc:sldMk cId="804185903" sldId="270"/>
        </pc:sldMkLst>
      </pc:sldChg>
      <pc:sldChg chg="del">
        <pc:chgData name="Corey G. Mathews, CAE" userId="3524e661-ee95-4155-a8e8-88a9ad0b9b3a" providerId="ADAL" clId="{11B9B48C-CF80-44C8-B88C-CB38860082E5}" dt="2024-11-18T19:45:45.115" v="53" actId="2696"/>
        <pc:sldMkLst>
          <pc:docMk/>
          <pc:sldMk cId="2407988233" sldId="271"/>
        </pc:sldMkLst>
      </pc:sldChg>
      <pc:sldChg chg="del">
        <pc:chgData name="Corey G. Mathews, CAE" userId="3524e661-ee95-4155-a8e8-88a9ad0b9b3a" providerId="ADAL" clId="{11B9B48C-CF80-44C8-B88C-CB38860082E5}" dt="2024-11-18T19:45:45.115" v="53" actId="2696"/>
        <pc:sldMkLst>
          <pc:docMk/>
          <pc:sldMk cId="1208596825" sldId="272"/>
        </pc:sldMkLst>
      </pc:sldChg>
      <pc:sldChg chg="del">
        <pc:chgData name="Corey G. Mathews, CAE" userId="3524e661-ee95-4155-a8e8-88a9ad0b9b3a" providerId="ADAL" clId="{11B9B48C-CF80-44C8-B88C-CB38860082E5}" dt="2024-11-18T19:45:45.115" v="53" actId="2696"/>
        <pc:sldMkLst>
          <pc:docMk/>
          <pc:sldMk cId="3501686794" sldId="273"/>
        </pc:sldMkLst>
      </pc:sldChg>
      <pc:sldChg chg="del">
        <pc:chgData name="Corey G. Mathews, CAE" userId="3524e661-ee95-4155-a8e8-88a9ad0b9b3a" providerId="ADAL" clId="{11B9B48C-CF80-44C8-B88C-CB38860082E5}" dt="2024-11-18T19:45:45.115" v="53" actId="2696"/>
        <pc:sldMkLst>
          <pc:docMk/>
          <pc:sldMk cId="2911420866" sldId="274"/>
        </pc:sldMkLst>
      </pc:sldChg>
      <pc:sldChg chg="del">
        <pc:chgData name="Corey G. Mathews, CAE" userId="3524e661-ee95-4155-a8e8-88a9ad0b9b3a" providerId="ADAL" clId="{11B9B48C-CF80-44C8-B88C-CB38860082E5}" dt="2024-11-18T19:45:45.115" v="53" actId="2696"/>
        <pc:sldMkLst>
          <pc:docMk/>
          <pc:sldMk cId="2399285013" sldId="275"/>
        </pc:sldMkLst>
      </pc:sldChg>
      <pc:sldChg chg="del">
        <pc:chgData name="Corey G. Mathews, CAE" userId="3524e661-ee95-4155-a8e8-88a9ad0b9b3a" providerId="ADAL" clId="{11B9B48C-CF80-44C8-B88C-CB38860082E5}" dt="2024-11-18T19:45:45.115" v="53" actId="2696"/>
        <pc:sldMkLst>
          <pc:docMk/>
          <pc:sldMk cId="1286803821" sldId="276"/>
        </pc:sldMkLst>
      </pc:sldChg>
      <pc:sldChg chg="del">
        <pc:chgData name="Corey G. Mathews, CAE" userId="3524e661-ee95-4155-a8e8-88a9ad0b9b3a" providerId="ADAL" clId="{11B9B48C-CF80-44C8-B88C-CB38860082E5}" dt="2024-11-18T19:45:45.115" v="53" actId="2696"/>
        <pc:sldMkLst>
          <pc:docMk/>
          <pc:sldMk cId="200418881" sldId="1608"/>
        </pc:sldMkLst>
      </pc:sldChg>
      <pc:sldChg chg="addSp delSp modSp new mod">
        <pc:chgData name="Corey G. Mathews, CAE" userId="3524e661-ee95-4155-a8e8-88a9ad0b9b3a" providerId="ADAL" clId="{11B9B48C-CF80-44C8-B88C-CB38860082E5}" dt="2024-11-20T19:42:09.287" v="1451" actId="313"/>
        <pc:sldMkLst>
          <pc:docMk/>
          <pc:sldMk cId="1599346241" sldId="1608"/>
        </pc:sldMkLst>
        <pc:spChg chg="add del mod">
          <ac:chgData name="Corey G. Mathews, CAE" userId="3524e661-ee95-4155-a8e8-88a9ad0b9b3a" providerId="ADAL" clId="{11B9B48C-CF80-44C8-B88C-CB38860082E5}" dt="2024-11-20T19:42:09.287" v="1451" actId="313"/>
          <ac:spMkLst>
            <pc:docMk/>
            <pc:sldMk cId="1599346241" sldId="1608"/>
            <ac:spMk id="2" creationId="{2E2AE1C2-57B7-2489-5E3E-2C0990E6B2CF}"/>
          </ac:spMkLst>
        </pc:spChg>
        <pc:spChg chg="del">
          <ac:chgData name="Corey G. Mathews, CAE" userId="3524e661-ee95-4155-a8e8-88a9ad0b9b3a" providerId="ADAL" clId="{11B9B48C-CF80-44C8-B88C-CB38860082E5}" dt="2024-11-18T19:57:03.026" v="158" actId="478"/>
          <ac:spMkLst>
            <pc:docMk/>
            <pc:sldMk cId="1599346241" sldId="1608"/>
            <ac:spMk id="3" creationId="{7BDF3597-C2D7-3A92-2FEF-F799F64D2B71}"/>
          </ac:spMkLst>
        </pc:spChg>
        <pc:picChg chg="add mod">
          <ac:chgData name="Corey G. Mathews, CAE" userId="3524e661-ee95-4155-a8e8-88a9ad0b9b3a" providerId="ADAL" clId="{11B9B48C-CF80-44C8-B88C-CB38860082E5}" dt="2024-11-18T19:57:19.396" v="165" actId="1076"/>
          <ac:picMkLst>
            <pc:docMk/>
            <pc:sldMk cId="1599346241" sldId="1608"/>
            <ac:picMk id="4" creationId="{C3A0EA24-4AFC-591A-807F-6E53D407F249}"/>
          </ac:picMkLst>
        </pc:picChg>
        <pc:picChg chg="add mod">
          <ac:chgData name="Corey G. Mathews, CAE" userId="3524e661-ee95-4155-a8e8-88a9ad0b9b3a" providerId="ADAL" clId="{11B9B48C-CF80-44C8-B88C-CB38860082E5}" dt="2024-11-18T19:57:41.611" v="169" actId="1076"/>
          <ac:picMkLst>
            <pc:docMk/>
            <pc:sldMk cId="1599346241" sldId="1608"/>
            <ac:picMk id="5" creationId="{0FF7BD5B-89F0-5E0A-35D4-D35744D81D4C}"/>
          </ac:picMkLst>
        </pc:picChg>
        <pc:picChg chg="add mod">
          <ac:chgData name="Corey G. Mathews, CAE" userId="3524e661-ee95-4155-a8e8-88a9ad0b9b3a" providerId="ADAL" clId="{11B9B48C-CF80-44C8-B88C-CB38860082E5}" dt="2024-11-18T19:57:18.001" v="164" actId="1076"/>
          <ac:picMkLst>
            <pc:docMk/>
            <pc:sldMk cId="1599346241" sldId="1608"/>
            <ac:picMk id="1026" creationId="{CE954307-8A5B-A423-E7C5-864CF72A2249}"/>
          </ac:picMkLst>
        </pc:picChg>
      </pc:sldChg>
      <pc:sldChg chg="del">
        <pc:chgData name="Corey G. Mathews, CAE" userId="3524e661-ee95-4155-a8e8-88a9ad0b9b3a" providerId="ADAL" clId="{11B9B48C-CF80-44C8-B88C-CB38860082E5}" dt="2024-11-18T19:45:45.115" v="53" actId="2696"/>
        <pc:sldMkLst>
          <pc:docMk/>
          <pc:sldMk cId="2829531226" sldId="1609"/>
        </pc:sldMkLst>
      </pc:sldChg>
      <pc:sldChg chg="addSp modSp new mod">
        <pc:chgData name="Corey G. Mathews, CAE" userId="3524e661-ee95-4155-a8e8-88a9ad0b9b3a" providerId="ADAL" clId="{11B9B48C-CF80-44C8-B88C-CB38860082E5}" dt="2024-11-20T20:14:23.843" v="2104" actId="6549"/>
        <pc:sldMkLst>
          <pc:docMk/>
          <pc:sldMk cId="4202844189" sldId="1609"/>
        </pc:sldMkLst>
        <pc:spChg chg="mod">
          <ac:chgData name="Corey G. Mathews, CAE" userId="3524e661-ee95-4155-a8e8-88a9ad0b9b3a" providerId="ADAL" clId="{11B9B48C-CF80-44C8-B88C-CB38860082E5}" dt="2024-11-20T20:14:23.843" v="2104" actId="6549"/>
          <ac:spMkLst>
            <pc:docMk/>
            <pc:sldMk cId="4202844189" sldId="1609"/>
            <ac:spMk id="2" creationId="{BC203FC0-6DA2-F57B-A988-4CABFC1E7EF1}"/>
          </ac:spMkLst>
        </pc:spChg>
        <pc:spChg chg="mod">
          <ac:chgData name="Corey G. Mathews, CAE" userId="3524e661-ee95-4155-a8e8-88a9ad0b9b3a" providerId="ADAL" clId="{11B9B48C-CF80-44C8-B88C-CB38860082E5}" dt="2024-11-20T19:43:20.115" v="1553" actId="14100"/>
          <ac:spMkLst>
            <pc:docMk/>
            <pc:sldMk cId="4202844189" sldId="1609"/>
            <ac:spMk id="3" creationId="{995AB463-D86B-296F-78CF-F0A504120EBF}"/>
          </ac:spMkLst>
        </pc:spChg>
        <pc:picChg chg="add mod">
          <ac:chgData name="Corey G. Mathews, CAE" userId="3524e661-ee95-4155-a8e8-88a9ad0b9b3a" providerId="ADAL" clId="{11B9B48C-CF80-44C8-B88C-CB38860082E5}" dt="2024-11-18T19:58:27.748" v="185"/>
          <ac:picMkLst>
            <pc:docMk/>
            <pc:sldMk cId="4202844189" sldId="1609"/>
            <ac:picMk id="4" creationId="{3D40BE81-E3FE-F72A-E23C-02DB499E47FF}"/>
          </ac:picMkLst>
        </pc:picChg>
      </pc:sldChg>
      <pc:sldChg chg="addSp delSp modSp add mod">
        <pc:chgData name="Corey G. Mathews, CAE" userId="3524e661-ee95-4155-a8e8-88a9ad0b9b3a" providerId="ADAL" clId="{11B9B48C-CF80-44C8-B88C-CB38860082E5}" dt="2024-11-20T20:14:31.770" v="2107" actId="20577"/>
        <pc:sldMkLst>
          <pc:docMk/>
          <pc:sldMk cId="2951845161" sldId="1610"/>
        </pc:sldMkLst>
        <pc:spChg chg="mod">
          <ac:chgData name="Corey G. Mathews, CAE" userId="3524e661-ee95-4155-a8e8-88a9ad0b9b3a" providerId="ADAL" clId="{11B9B48C-CF80-44C8-B88C-CB38860082E5}" dt="2024-11-20T20:14:31.770" v="2107" actId="20577"/>
          <ac:spMkLst>
            <pc:docMk/>
            <pc:sldMk cId="2951845161" sldId="1610"/>
            <ac:spMk id="2" creationId="{1C78DB29-DB95-20E9-B04C-A8C155855C6D}"/>
          </ac:spMkLst>
        </pc:spChg>
        <pc:spChg chg="del">
          <ac:chgData name="Corey G. Mathews, CAE" userId="3524e661-ee95-4155-a8e8-88a9ad0b9b3a" providerId="ADAL" clId="{11B9B48C-CF80-44C8-B88C-CB38860082E5}" dt="2024-11-20T19:43:28.719" v="1554" actId="478"/>
          <ac:spMkLst>
            <pc:docMk/>
            <pc:sldMk cId="2951845161" sldId="1610"/>
            <ac:spMk id="3" creationId="{78DA50F7-7483-2036-E241-37837FC83D78}"/>
          </ac:spMkLst>
        </pc:spChg>
        <pc:spChg chg="add mod">
          <ac:chgData name="Corey G. Mathews, CAE" userId="3524e661-ee95-4155-a8e8-88a9ad0b9b3a" providerId="ADAL" clId="{11B9B48C-CF80-44C8-B88C-CB38860082E5}" dt="2024-11-20T20:14:07.338" v="2097" actId="6549"/>
          <ac:spMkLst>
            <pc:docMk/>
            <pc:sldMk cId="2951845161" sldId="1610"/>
            <ac:spMk id="5" creationId="{7BA39B4F-2C67-35C1-0F89-DB859900ECA3}"/>
          </ac:spMkLst>
        </pc:spChg>
      </pc:sldChg>
      <pc:sldChg chg="del">
        <pc:chgData name="Corey G. Mathews, CAE" userId="3524e661-ee95-4155-a8e8-88a9ad0b9b3a" providerId="ADAL" clId="{11B9B48C-CF80-44C8-B88C-CB38860082E5}" dt="2024-11-18T19:45:45.115" v="53" actId="2696"/>
        <pc:sldMkLst>
          <pc:docMk/>
          <pc:sldMk cId="3090016167" sldId="1610"/>
        </pc:sldMkLst>
      </pc:sldChg>
      <pc:sldChg chg="modSp add mod">
        <pc:chgData name="Corey G. Mathews, CAE" userId="3524e661-ee95-4155-a8e8-88a9ad0b9b3a" providerId="ADAL" clId="{11B9B48C-CF80-44C8-B88C-CB38860082E5}" dt="2024-11-20T20:56:56.211" v="5003" actId="114"/>
        <pc:sldMkLst>
          <pc:docMk/>
          <pc:sldMk cId="1519059017" sldId="1611"/>
        </pc:sldMkLst>
        <pc:spChg chg="mod">
          <ac:chgData name="Corey G. Mathews, CAE" userId="3524e661-ee95-4155-a8e8-88a9ad0b9b3a" providerId="ADAL" clId="{11B9B48C-CF80-44C8-B88C-CB38860082E5}" dt="2024-11-20T20:14:39.826" v="2110" actId="20577"/>
          <ac:spMkLst>
            <pc:docMk/>
            <pc:sldMk cId="1519059017" sldId="1611"/>
            <ac:spMk id="2" creationId="{D539DD97-A5CF-ED62-A032-9A3D5AC976DC}"/>
          </ac:spMkLst>
        </pc:spChg>
        <pc:spChg chg="mod">
          <ac:chgData name="Corey G. Mathews, CAE" userId="3524e661-ee95-4155-a8e8-88a9ad0b9b3a" providerId="ADAL" clId="{11B9B48C-CF80-44C8-B88C-CB38860082E5}" dt="2024-11-20T20:56:56.211" v="5003" actId="114"/>
          <ac:spMkLst>
            <pc:docMk/>
            <pc:sldMk cId="1519059017" sldId="1611"/>
            <ac:spMk id="3" creationId="{D156EC93-3F79-D2D6-A439-CBD53EBD6A6C}"/>
          </ac:spMkLst>
        </pc:spChg>
      </pc:sldChg>
      <pc:sldChg chg="modSp new mod">
        <pc:chgData name="Corey G. Mathews, CAE" userId="3524e661-ee95-4155-a8e8-88a9ad0b9b3a" providerId="ADAL" clId="{11B9B48C-CF80-44C8-B88C-CB38860082E5}" dt="2024-11-20T20:36:57.700" v="3273" actId="115"/>
        <pc:sldMkLst>
          <pc:docMk/>
          <pc:sldMk cId="4239158740" sldId="1612"/>
        </pc:sldMkLst>
        <pc:spChg chg="mod">
          <ac:chgData name="Corey G. Mathews, CAE" userId="3524e661-ee95-4155-a8e8-88a9ad0b9b3a" providerId="ADAL" clId="{11B9B48C-CF80-44C8-B88C-CB38860082E5}" dt="2024-11-20T20:20:40.950" v="2382" actId="14100"/>
          <ac:spMkLst>
            <pc:docMk/>
            <pc:sldMk cId="4239158740" sldId="1612"/>
            <ac:spMk id="2" creationId="{7B11197E-8098-2E4A-8E27-80081E29E25F}"/>
          </ac:spMkLst>
        </pc:spChg>
        <pc:spChg chg="mod">
          <ac:chgData name="Corey G. Mathews, CAE" userId="3524e661-ee95-4155-a8e8-88a9ad0b9b3a" providerId="ADAL" clId="{11B9B48C-CF80-44C8-B88C-CB38860082E5}" dt="2024-11-20T20:36:57.700" v="3273" actId="115"/>
          <ac:spMkLst>
            <pc:docMk/>
            <pc:sldMk cId="4239158740" sldId="1612"/>
            <ac:spMk id="3" creationId="{BC8B2897-B43E-E44E-529D-CAF397AAA36C}"/>
          </ac:spMkLst>
        </pc:spChg>
      </pc:sldChg>
      <pc:sldChg chg="modSp add mod">
        <pc:chgData name="Corey G. Mathews, CAE" userId="3524e661-ee95-4155-a8e8-88a9ad0b9b3a" providerId="ADAL" clId="{11B9B48C-CF80-44C8-B88C-CB38860082E5}" dt="2024-11-20T20:36:35.731" v="3270" actId="14100"/>
        <pc:sldMkLst>
          <pc:docMk/>
          <pc:sldMk cId="2905137601" sldId="1613"/>
        </pc:sldMkLst>
        <pc:spChg chg="mod">
          <ac:chgData name="Corey G. Mathews, CAE" userId="3524e661-ee95-4155-a8e8-88a9ad0b9b3a" providerId="ADAL" clId="{11B9B48C-CF80-44C8-B88C-CB38860082E5}" dt="2024-11-19T20:55:09.708" v="701" actId="14100"/>
          <ac:spMkLst>
            <pc:docMk/>
            <pc:sldMk cId="2905137601" sldId="1613"/>
            <ac:spMk id="2" creationId="{5F7146D0-F9E7-619C-6401-18ED9612012D}"/>
          </ac:spMkLst>
        </pc:spChg>
        <pc:spChg chg="mod">
          <ac:chgData name="Corey G. Mathews, CAE" userId="3524e661-ee95-4155-a8e8-88a9ad0b9b3a" providerId="ADAL" clId="{11B9B48C-CF80-44C8-B88C-CB38860082E5}" dt="2024-11-20T20:36:35.731" v="3270" actId="14100"/>
          <ac:spMkLst>
            <pc:docMk/>
            <pc:sldMk cId="2905137601" sldId="1613"/>
            <ac:spMk id="3" creationId="{393099E9-2A1F-A888-F471-617E2950D0E9}"/>
          </ac:spMkLst>
        </pc:spChg>
      </pc:sldChg>
      <pc:sldChg chg="modSp add mod ord">
        <pc:chgData name="Corey G. Mathews, CAE" userId="3524e661-ee95-4155-a8e8-88a9ad0b9b3a" providerId="ADAL" clId="{11B9B48C-CF80-44C8-B88C-CB38860082E5}" dt="2024-11-20T20:42:16.797" v="3833" actId="20577"/>
        <pc:sldMkLst>
          <pc:docMk/>
          <pc:sldMk cId="2765258642" sldId="1614"/>
        </pc:sldMkLst>
        <pc:spChg chg="mod">
          <ac:chgData name="Corey G. Mathews, CAE" userId="3524e661-ee95-4155-a8e8-88a9ad0b9b3a" providerId="ADAL" clId="{11B9B48C-CF80-44C8-B88C-CB38860082E5}" dt="2024-11-20T20:37:44.070" v="3274" actId="14100"/>
          <ac:spMkLst>
            <pc:docMk/>
            <pc:sldMk cId="2765258642" sldId="1614"/>
            <ac:spMk id="2" creationId="{B00A715D-1EA9-6867-F9E5-A12FA2B78E1F}"/>
          </ac:spMkLst>
        </pc:spChg>
        <pc:spChg chg="mod">
          <ac:chgData name="Corey G. Mathews, CAE" userId="3524e661-ee95-4155-a8e8-88a9ad0b9b3a" providerId="ADAL" clId="{11B9B48C-CF80-44C8-B88C-CB38860082E5}" dt="2024-11-20T20:42:16.797" v="3833" actId="20577"/>
          <ac:spMkLst>
            <pc:docMk/>
            <pc:sldMk cId="2765258642" sldId="1614"/>
            <ac:spMk id="3" creationId="{BFC67AE8-FFDD-034C-D2E1-5697A5A0F9D9}"/>
          </ac:spMkLst>
        </pc:spChg>
      </pc:sldChg>
      <pc:sldChg chg="modSp add mod">
        <pc:chgData name="Corey G. Mathews, CAE" userId="3524e661-ee95-4155-a8e8-88a9ad0b9b3a" providerId="ADAL" clId="{11B9B48C-CF80-44C8-B88C-CB38860082E5}" dt="2024-11-20T20:54:10.577" v="4772" actId="948"/>
        <pc:sldMkLst>
          <pc:docMk/>
          <pc:sldMk cId="3061408271" sldId="1615"/>
        </pc:sldMkLst>
        <pc:spChg chg="mod">
          <ac:chgData name="Corey G. Mathews, CAE" userId="3524e661-ee95-4155-a8e8-88a9ad0b9b3a" providerId="ADAL" clId="{11B9B48C-CF80-44C8-B88C-CB38860082E5}" dt="2024-11-20T20:50:22.077" v="4229" actId="14100"/>
          <ac:spMkLst>
            <pc:docMk/>
            <pc:sldMk cId="3061408271" sldId="1615"/>
            <ac:spMk id="2" creationId="{730EEE47-034C-3FE4-707E-9E97DB366FE5}"/>
          </ac:spMkLst>
        </pc:spChg>
        <pc:spChg chg="mod">
          <ac:chgData name="Corey G. Mathews, CAE" userId="3524e661-ee95-4155-a8e8-88a9ad0b9b3a" providerId="ADAL" clId="{11B9B48C-CF80-44C8-B88C-CB38860082E5}" dt="2024-11-20T20:54:10.577" v="4772" actId="948"/>
          <ac:spMkLst>
            <pc:docMk/>
            <pc:sldMk cId="3061408271" sldId="1615"/>
            <ac:spMk id="3" creationId="{36E41A2C-2ADA-1E25-2DA9-B2788B689B24}"/>
          </ac:spMkLst>
        </pc:spChg>
      </pc:sldChg>
      <pc:sldChg chg="addSp delSp modSp add mod">
        <pc:chgData name="Corey G. Mathews, CAE" userId="3524e661-ee95-4155-a8e8-88a9ad0b9b3a" providerId="ADAL" clId="{11B9B48C-CF80-44C8-B88C-CB38860082E5}" dt="2024-11-20T20:16:54.686" v="2346" actId="1076"/>
        <pc:sldMkLst>
          <pc:docMk/>
          <pc:sldMk cId="4292652008" sldId="1616"/>
        </pc:sldMkLst>
        <pc:spChg chg="mod">
          <ac:chgData name="Corey G. Mathews, CAE" userId="3524e661-ee95-4155-a8e8-88a9ad0b9b3a" providerId="ADAL" clId="{11B9B48C-CF80-44C8-B88C-CB38860082E5}" dt="2024-11-19T20:56:25.879" v="799" actId="20577"/>
          <ac:spMkLst>
            <pc:docMk/>
            <pc:sldMk cId="4292652008" sldId="1616"/>
            <ac:spMk id="2" creationId="{006C8829-8730-2CAD-AFC6-22C70FD3BC35}"/>
          </ac:spMkLst>
        </pc:spChg>
        <pc:spChg chg="mod">
          <ac:chgData name="Corey G. Mathews, CAE" userId="3524e661-ee95-4155-a8e8-88a9ad0b9b3a" providerId="ADAL" clId="{11B9B48C-CF80-44C8-B88C-CB38860082E5}" dt="2024-11-19T20:59:45.653" v="1082" actId="14100"/>
          <ac:spMkLst>
            <pc:docMk/>
            <pc:sldMk cId="4292652008" sldId="1616"/>
            <ac:spMk id="3" creationId="{E75C23EB-CE46-B913-1E97-9B015D285C35}"/>
          </ac:spMkLst>
        </pc:spChg>
        <pc:spChg chg="add mod">
          <ac:chgData name="Corey G. Mathews, CAE" userId="3524e661-ee95-4155-a8e8-88a9ad0b9b3a" providerId="ADAL" clId="{11B9B48C-CF80-44C8-B88C-CB38860082E5}" dt="2024-11-20T20:11:56.413" v="1817" actId="1076"/>
          <ac:spMkLst>
            <pc:docMk/>
            <pc:sldMk cId="4292652008" sldId="1616"/>
            <ac:spMk id="8" creationId="{8A7C377F-E5E1-0256-344B-7DF0DDB201E6}"/>
          </ac:spMkLst>
        </pc:spChg>
        <pc:spChg chg="add del mod">
          <ac:chgData name="Corey G. Mathews, CAE" userId="3524e661-ee95-4155-a8e8-88a9ad0b9b3a" providerId="ADAL" clId="{11B9B48C-CF80-44C8-B88C-CB38860082E5}" dt="2024-11-20T20:11:33.080" v="1800" actId="478"/>
          <ac:spMkLst>
            <pc:docMk/>
            <pc:sldMk cId="4292652008" sldId="1616"/>
            <ac:spMk id="9" creationId="{33829B72-9BE6-EA29-D228-7E9EC6D9B1BE}"/>
          </ac:spMkLst>
        </pc:spChg>
        <pc:spChg chg="add mod">
          <ac:chgData name="Corey G. Mathews, CAE" userId="3524e661-ee95-4155-a8e8-88a9ad0b9b3a" providerId="ADAL" clId="{11B9B48C-CF80-44C8-B88C-CB38860082E5}" dt="2024-11-20T20:16:54.686" v="2346" actId="1076"/>
          <ac:spMkLst>
            <pc:docMk/>
            <pc:sldMk cId="4292652008" sldId="1616"/>
            <ac:spMk id="10" creationId="{C0057F8B-2D6E-8FB8-1685-E4998F122846}"/>
          </ac:spMkLst>
        </pc:spChg>
        <pc:picChg chg="add mod modCrop">
          <ac:chgData name="Corey G. Mathews, CAE" userId="3524e661-ee95-4155-a8e8-88a9ad0b9b3a" providerId="ADAL" clId="{11B9B48C-CF80-44C8-B88C-CB38860082E5}" dt="2024-11-20T20:16:51.128" v="2345" actId="1076"/>
          <ac:picMkLst>
            <pc:docMk/>
            <pc:sldMk cId="4292652008" sldId="1616"/>
            <ac:picMk id="5" creationId="{D9130EB5-4AEB-C677-73A6-1DF9C9819EAB}"/>
          </ac:picMkLst>
        </pc:picChg>
        <pc:picChg chg="add mod">
          <ac:chgData name="Corey G. Mathews, CAE" userId="3524e661-ee95-4155-a8e8-88a9ad0b9b3a" providerId="ADAL" clId="{11B9B48C-CF80-44C8-B88C-CB38860082E5}" dt="2024-11-19T21:47:04.765" v="1101" actId="1076"/>
          <ac:picMkLst>
            <pc:docMk/>
            <pc:sldMk cId="4292652008" sldId="1616"/>
            <ac:picMk id="7" creationId="{FB5711C5-3BFC-41C9-A112-C7FECBE7546E}"/>
          </ac:picMkLst>
        </pc:picChg>
      </pc:sldChg>
      <pc:sldChg chg="addSp delSp modSp new mod modNotesTx">
        <pc:chgData name="Corey G. Mathews, CAE" userId="3524e661-ee95-4155-a8e8-88a9ad0b9b3a" providerId="ADAL" clId="{11B9B48C-CF80-44C8-B88C-CB38860082E5}" dt="2024-11-20T20:54:55.842" v="4811" actId="20577"/>
        <pc:sldMkLst>
          <pc:docMk/>
          <pc:sldMk cId="416669421" sldId="1617"/>
        </pc:sldMkLst>
        <pc:spChg chg="mod">
          <ac:chgData name="Corey G. Mathews, CAE" userId="3524e661-ee95-4155-a8e8-88a9ad0b9b3a" providerId="ADAL" clId="{11B9B48C-CF80-44C8-B88C-CB38860082E5}" dt="2024-11-20T20:49:35.028" v="4228" actId="114"/>
          <ac:spMkLst>
            <pc:docMk/>
            <pc:sldMk cId="416669421" sldId="1617"/>
            <ac:spMk id="2" creationId="{3E8E65DB-9CF6-BBF1-291C-EA587A8061E0}"/>
          </ac:spMkLst>
        </pc:spChg>
        <pc:spChg chg="del mod">
          <ac:chgData name="Corey G. Mathews, CAE" userId="3524e661-ee95-4155-a8e8-88a9ad0b9b3a" providerId="ADAL" clId="{11B9B48C-CF80-44C8-B88C-CB38860082E5}" dt="2024-11-20T20:44:11.380" v="3870" actId="22"/>
          <ac:spMkLst>
            <pc:docMk/>
            <pc:sldMk cId="416669421" sldId="1617"/>
            <ac:spMk id="3" creationId="{CA532942-2ED5-837F-7E53-06EA4EF0E4A2}"/>
          </ac:spMkLst>
        </pc:spChg>
        <pc:spChg chg="add mod">
          <ac:chgData name="Corey G. Mathews, CAE" userId="3524e661-ee95-4155-a8e8-88a9ad0b9b3a" providerId="ADAL" clId="{11B9B48C-CF80-44C8-B88C-CB38860082E5}" dt="2024-11-20T20:49:09.026" v="4227" actId="14100"/>
          <ac:spMkLst>
            <pc:docMk/>
            <pc:sldMk cId="416669421" sldId="1617"/>
            <ac:spMk id="6" creationId="{3736FB22-07F8-620C-F162-527CB514B870}"/>
          </ac:spMkLst>
        </pc:spChg>
        <pc:picChg chg="add mod ord modCrop">
          <ac:chgData name="Corey G. Mathews, CAE" userId="3524e661-ee95-4155-a8e8-88a9ad0b9b3a" providerId="ADAL" clId="{11B9B48C-CF80-44C8-B88C-CB38860082E5}" dt="2024-11-20T20:48:48.117" v="4224" actId="1076"/>
          <ac:picMkLst>
            <pc:docMk/>
            <pc:sldMk cId="416669421" sldId="1617"/>
            <ac:picMk id="5" creationId="{FE28C954-88BC-3D98-5FE9-3EBED188AD42}"/>
          </ac:picMkLst>
        </pc:picChg>
      </pc:sldChg>
      <pc:sldChg chg="modSp add del mod">
        <pc:chgData name="Corey G. Mathews, CAE" userId="3524e661-ee95-4155-a8e8-88a9ad0b9b3a" providerId="ADAL" clId="{11B9B48C-CF80-44C8-B88C-CB38860082E5}" dt="2024-11-19T20:58:34.526" v="914" actId="2696"/>
        <pc:sldMkLst>
          <pc:docMk/>
          <pc:sldMk cId="2096149149" sldId="1617"/>
        </pc:sldMkLst>
        <pc:spChg chg="mod">
          <ac:chgData name="Corey G. Mathews, CAE" userId="3524e661-ee95-4155-a8e8-88a9ad0b9b3a" providerId="ADAL" clId="{11B9B48C-CF80-44C8-B88C-CB38860082E5}" dt="2024-11-19T20:56:57.174" v="857" actId="20577"/>
          <ac:spMkLst>
            <pc:docMk/>
            <pc:sldMk cId="2096149149" sldId="1617"/>
            <ac:spMk id="2" creationId="{D92C7CBB-A0E8-92C0-8318-325F9436E80F}"/>
          </ac:spMkLst>
        </pc:spChg>
        <pc:spChg chg="mod">
          <ac:chgData name="Corey G. Mathews, CAE" userId="3524e661-ee95-4155-a8e8-88a9ad0b9b3a" providerId="ADAL" clId="{11B9B48C-CF80-44C8-B88C-CB38860082E5}" dt="2024-11-19T20:57:03.805" v="858" actId="14100"/>
          <ac:spMkLst>
            <pc:docMk/>
            <pc:sldMk cId="2096149149" sldId="1617"/>
            <ac:spMk id="3" creationId="{8AB78F92-8BA6-B8CF-C0AA-07B3C7E168A8}"/>
          </ac:spMkLst>
        </pc:spChg>
      </pc:sldChg>
      <pc:sldChg chg="modSp add del mod ord">
        <pc:chgData name="Corey G. Mathews, CAE" userId="3524e661-ee95-4155-a8e8-88a9ad0b9b3a" providerId="ADAL" clId="{11B9B48C-CF80-44C8-B88C-CB38860082E5}" dt="2024-11-19T20:58:34.526" v="914" actId="2696"/>
        <pc:sldMkLst>
          <pc:docMk/>
          <pc:sldMk cId="2564304711" sldId="1618"/>
        </pc:sldMkLst>
        <pc:spChg chg="mod">
          <ac:chgData name="Corey G. Mathews, CAE" userId="3524e661-ee95-4155-a8e8-88a9ad0b9b3a" providerId="ADAL" clId="{11B9B48C-CF80-44C8-B88C-CB38860082E5}" dt="2024-11-19T20:57:53.286" v="913" actId="20577"/>
          <ac:spMkLst>
            <pc:docMk/>
            <pc:sldMk cId="2564304711" sldId="1618"/>
            <ac:spMk id="2" creationId="{761FBAB7-689C-A584-F8B7-6A10EC9A23C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3B490B-DCBF-48CE-8989-793158718698}" type="datetimeFigureOut">
              <a:rPr lang="en-US" smtClean="0"/>
              <a:pPr/>
              <a:t>11/20/2024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F32FCA-8C7B-429B-ACA8-0734FEAA2ACA}" type="slidenum">
              <a:rPr lang="en-US" smtClean="0"/>
              <a:pPr/>
              <a:t>‹#›</a:t>
            </a:fld>
            <a:endParaRPr lang="en-US"/>
          </a:p>
        </p:txBody>
      </p:sp>
    </p:spTree>
    <p:extLst>
      <p:ext uri="{BB962C8B-B14F-4D97-AF65-F5344CB8AC3E}">
        <p14:creationId xmlns:p14="http://schemas.microsoft.com/office/powerpoint/2010/main" val="2302564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F32FCA-8C7B-429B-ACA8-0734FEAA2ACA}" type="slidenum">
              <a:rPr lang="en-US" smtClean="0"/>
              <a:pPr/>
              <a:t>2</a:t>
            </a:fld>
            <a:endParaRPr lang="en-US"/>
          </a:p>
        </p:txBody>
      </p:sp>
    </p:spTree>
    <p:extLst>
      <p:ext uri="{BB962C8B-B14F-4D97-AF65-F5344CB8AC3E}">
        <p14:creationId xmlns:p14="http://schemas.microsoft.com/office/powerpoint/2010/main" val="3114288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Can we do a breakfast?  Eggs &amp; Issues</a:t>
            </a:r>
          </a:p>
        </p:txBody>
      </p:sp>
      <p:sp>
        <p:nvSpPr>
          <p:cNvPr id="4" name="Slide Number Placeholder 3"/>
          <p:cNvSpPr>
            <a:spLocks noGrp="1"/>
          </p:cNvSpPr>
          <p:nvPr>
            <p:ph type="sldNum" sz="quarter" idx="5"/>
          </p:nvPr>
        </p:nvSpPr>
        <p:spPr/>
        <p:txBody>
          <a:bodyPr/>
          <a:lstStyle/>
          <a:p>
            <a:fld id="{FAF32FCA-8C7B-429B-ACA8-0734FEAA2ACA}" type="slidenum">
              <a:rPr lang="en-US" smtClean="0"/>
              <a:pPr/>
              <a:t>10</a:t>
            </a:fld>
            <a:endParaRPr lang="en-US"/>
          </a:p>
        </p:txBody>
      </p:sp>
    </p:spTree>
    <p:extLst>
      <p:ext uri="{BB962C8B-B14F-4D97-AF65-F5344CB8AC3E}">
        <p14:creationId xmlns:p14="http://schemas.microsoft.com/office/powerpoint/2010/main" val="3493119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S PGothic" panose="020B0600070205080204"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mn-cs"/>
            </a:endParaRPr>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54950-6EAD-4462-81AC-72C1D6D8436A}"/>
              </a:ext>
            </a:extLst>
          </p:cNvPr>
          <p:cNvSpPr>
            <a:spLocks noGrp="1"/>
          </p:cNvSpPr>
          <p:nvPr>
            <p:ph type="ctrTitle"/>
          </p:nvPr>
        </p:nvSpPr>
        <p:spPr>
          <a:xfrm>
            <a:off x="465221" y="1056857"/>
            <a:ext cx="11261558" cy="2387600"/>
          </a:xfrm>
          <a:prstGeom prst="rect">
            <a:avLst/>
          </a:prstGeom>
        </p:spPr>
        <p:txBody>
          <a:bodyPr anchor="b"/>
          <a:lstStyle>
            <a:lvl1pPr algn="ctr">
              <a:defRPr sz="6000">
                <a:solidFill>
                  <a:srgbClr val="25386D"/>
                </a:solidFill>
              </a:defRPr>
            </a:lvl1pPr>
          </a:lstStyle>
          <a:p>
            <a:r>
              <a:rPr lang="en-US"/>
              <a:t>Click to edit Master title style</a:t>
            </a:r>
          </a:p>
        </p:txBody>
      </p:sp>
      <p:sp>
        <p:nvSpPr>
          <p:cNvPr id="3" name="Subtitle 2">
            <a:extLst>
              <a:ext uri="{FF2B5EF4-FFF2-40B4-BE49-F238E27FC236}">
                <a16:creationId xmlns:a16="http://schemas.microsoft.com/office/drawing/2014/main" id="{AF15363D-8434-4C38-A0CC-1B6C17B325D0}"/>
              </a:ext>
            </a:extLst>
          </p:cNvPr>
          <p:cNvSpPr>
            <a:spLocks noGrp="1"/>
          </p:cNvSpPr>
          <p:nvPr>
            <p:ph type="subTitle" idx="1"/>
          </p:nvPr>
        </p:nvSpPr>
        <p:spPr>
          <a:xfrm>
            <a:off x="1524000" y="3602038"/>
            <a:ext cx="9144000" cy="1655762"/>
          </a:xfrm>
        </p:spPr>
        <p:txBody>
          <a:bodyPr/>
          <a:lstStyle>
            <a:lvl1pPr marL="0" indent="0" algn="ctr">
              <a:buNone/>
              <a:defRPr sz="2400" b="1">
                <a:solidFill>
                  <a:srgbClr val="00AEEF"/>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271078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6189D-A956-4D67-A42E-4E7D8268333D}"/>
              </a:ext>
            </a:extLst>
          </p:cNvPr>
          <p:cNvSpPr>
            <a:spLocks noGrp="1"/>
          </p:cNvSpPr>
          <p:nvPr>
            <p:ph type="title"/>
          </p:nvPr>
        </p:nvSpPr>
        <p:spPr>
          <a:xfrm>
            <a:off x="838200" y="1292700"/>
            <a:ext cx="10515600" cy="1325563"/>
          </a:xfrm>
          <a:prstGeom prst="rect">
            <a:avLst/>
          </a:prstGeom>
        </p:spPr>
        <p:txBody>
          <a:bodyPr/>
          <a:lstStyle>
            <a:lvl1pPr>
              <a:defRPr>
                <a:solidFill>
                  <a:srgbClr val="25386D"/>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680BB51-8256-41CC-BC48-7EB5F6C7A666}"/>
              </a:ext>
            </a:extLst>
          </p:cNvPr>
          <p:cNvSpPr>
            <a:spLocks noGrp="1"/>
          </p:cNvSpPr>
          <p:nvPr>
            <p:ph idx="1"/>
          </p:nvPr>
        </p:nvSpPr>
        <p:spPr>
          <a:xfrm>
            <a:off x="838200" y="2754053"/>
            <a:ext cx="10515600" cy="2872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4112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8FCF-9ED3-4E0A-ADA9-E14A1AC1C9EA}"/>
              </a:ext>
            </a:extLst>
          </p:cNvPr>
          <p:cNvSpPr>
            <a:spLocks noGrp="1"/>
          </p:cNvSpPr>
          <p:nvPr>
            <p:ph type="title"/>
          </p:nvPr>
        </p:nvSpPr>
        <p:spPr>
          <a:xfrm>
            <a:off x="831851" y="945231"/>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C71E09-114D-4AC4-9641-0AFB955BE8DA}"/>
              </a:ext>
            </a:extLst>
          </p:cNvPr>
          <p:cNvSpPr>
            <a:spLocks noGrp="1"/>
          </p:cNvSpPr>
          <p:nvPr>
            <p:ph type="body" idx="1"/>
          </p:nvPr>
        </p:nvSpPr>
        <p:spPr>
          <a:xfrm>
            <a:off x="831851" y="3991782"/>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671389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518A3-B385-4231-BC84-2C71BB95627E}"/>
              </a:ext>
            </a:extLst>
          </p:cNvPr>
          <p:cNvSpPr>
            <a:spLocks noGrp="1"/>
          </p:cNvSpPr>
          <p:nvPr>
            <p:ph type="title"/>
          </p:nvPr>
        </p:nvSpPr>
        <p:spPr>
          <a:xfrm>
            <a:off x="838200" y="159459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F9B2301-BABB-4F29-86CB-865B0F1C30B8}"/>
              </a:ext>
            </a:extLst>
          </p:cNvPr>
          <p:cNvSpPr>
            <a:spLocks noGrp="1"/>
          </p:cNvSpPr>
          <p:nvPr>
            <p:ph sz="half" idx="1"/>
          </p:nvPr>
        </p:nvSpPr>
        <p:spPr>
          <a:xfrm>
            <a:off x="838200" y="3131083"/>
            <a:ext cx="5181600" cy="30458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CEE24B-D15F-4371-803C-52CC217FAFDD}"/>
              </a:ext>
            </a:extLst>
          </p:cNvPr>
          <p:cNvSpPr>
            <a:spLocks noGrp="1"/>
          </p:cNvSpPr>
          <p:nvPr>
            <p:ph sz="half" idx="2"/>
          </p:nvPr>
        </p:nvSpPr>
        <p:spPr>
          <a:xfrm>
            <a:off x="6172200" y="3131083"/>
            <a:ext cx="5181600" cy="3045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406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5B440-5115-4DEE-BB5F-8DAD167E72A1}"/>
              </a:ext>
            </a:extLst>
          </p:cNvPr>
          <p:cNvSpPr>
            <a:spLocks noGrp="1"/>
          </p:cNvSpPr>
          <p:nvPr>
            <p:ph type="title"/>
          </p:nvPr>
        </p:nvSpPr>
        <p:spPr>
          <a:xfrm>
            <a:off x="838200" y="1347408"/>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FD2F8C8-A243-465C-9EFA-DFED8F55EDDE}"/>
              </a:ext>
            </a:extLst>
          </p:cNvPr>
          <p:cNvSpPr>
            <a:spLocks noGrp="1"/>
          </p:cNvSpPr>
          <p:nvPr>
            <p:ph type="body" idx="1"/>
          </p:nvPr>
        </p:nvSpPr>
        <p:spPr>
          <a:xfrm>
            <a:off x="839789" y="2521131"/>
            <a:ext cx="5157787" cy="556736"/>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9C37329-9E54-4C03-912A-B5DF93BCCB75}"/>
              </a:ext>
            </a:extLst>
          </p:cNvPr>
          <p:cNvSpPr>
            <a:spLocks noGrp="1"/>
          </p:cNvSpPr>
          <p:nvPr>
            <p:ph sz="half" idx="2"/>
          </p:nvPr>
        </p:nvSpPr>
        <p:spPr>
          <a:xfrm>
            <a:off x="-5577053" y="1158745"/>
            <a:ext cx="5157787" cy="30284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36F8E7-CACE-48BA-9989-2D8A5CD8E9B1}"/>
              </a:ext>
            </a:extLst>
          </p:cNvPr>
          <p:cNvSpPr>
            <a:spLocks noGrp="1"/>
          </p:cNvSpPr>
          <p:nvPr>
            <p:ph type="body" sz="quarter" idx="3"/>
          </p:nvPr>
        </p:nvSpPr>
        <p:spPr>
          <a:xfrm>
            <a:off x="6172201" y="2521131"/>
            <a:ext cx="5183188" cy="556736"/>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890D170-9B5F-4ED5-BC29-CFAA8D0EABFD}"/>
              </a:ext>
            </a:extLst>
          </p:cNvPr>
          <p:cNvSpPr>
            <a:spLocks noGrp="1"/>
          </p:cNvSpPr>
          <p:nvPr>
            <p:ph sz="quarter" idx="4"/>
          </p:nvPr>
        </p:nvSpPr>
        <p:spPr>
          <a:xfrm>
            <a:off x="6172201" y="3161211"/>
            <a:ext cx="5183188" cy="30284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4231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B8B5B-B976-4BFB-AC55-835ACDC5F840}"/>
              </a:ext>
            </a:extLst>
          </p:cNvPr>
          <p:cNvSpPr>
            <a:spLocks noGrp="1"/>
          </p:cNvSpPr>
          <p:nvPr>
            <p:ph type="title"/>
          </p:nvPr>
        </p:nvSpPr>
        <p:spPr>
          <a:xfrm>
            <a:off x="838200" y="1584379"/>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32224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3910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5F05-3E94-485D-9A55-6054E765EA0B}"/>
              </a:ext>
            </a:extLst>
          </p:cNvPr>
          <p:cNvSpPr>
            <a:spLocks noGrp="1"/>
          </p:cNvSpPr>
          <p:nvPr>
            <p:ph type="title"/>
          </p:nvPr>
        </p:nvSpPr>
        <p:spPr>
          <a:xfrm>
            <a:off x="839788" y="1984375"/>
            <a:ext cx="3932237" cy="1600200"/>
          </a:xfrm>
          <a:prstGeom prst="rect">
            <a:avLst/>
          </a:prstGeom>
        </p:spPr>
        <p:txBody>
          <a:bodyPr anchor="b">
            <a:no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638D8BDA-76FC-43FF-B087-D7D8C1E31B2E}"/>
              </a:ext>
            </a:extLst>
          </p:cNvPr>
          <p:cNvSpPr>
            <a:spLocks noGrp="1"/>
          </p:cNvSpPr>
          <p:nvPr>
            <p:ph idx="1"/>
          </p:nvPr>
        </p:nvSpPr>
        <p:spPr>
          <a:xfrm>
            <a:off x="5524500" y="1984376"/>
            <a:ext cx="6172200" cy="39097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769178-098C-4BA2-B5B6-5779E67B233C}"/>
              </a:ext>
            </a:extLst>
          </p:cNvPr>
          <p:cNvSpPr>
            <a:spLocks noGrp="1"/>
          </p:cNvSpPr>
          <p:nvPr>
            <p:ph type="body" sz="half" idx="2"/>
          </p:nvPr>
        </p:nvSpPr>
        <p:spPr>
          <a:xfrm>
            <a:off x="839788" y="3584575"/>
            <a:ext cx="3932237" cy="23095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2259952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5460DE-02CD-4B13-BD62-01E55DFF7519}"/>
              </a:ext>
            </a:extLst>
          </p:cNvPr>
          <p:cNvSpPr>
            <a:spLocks noGrp="1"/>
          </p:cNvSpPr>
          <p:nvPr>
            <p:ph type="pic" idx="1"/>
          </p:nvPr>
        </p:nvSpPr>
        <p:spPr>
          <a:xfrm>
            <a:off x="6019800" y="1106905"/>
            <a:ext cx="6172200" cy="5422231"/>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8" name="Title 1">
            <a:extLst>
              <a:ext uri="{FF2B5EF4-FFF2-40B4-BE49-F238E27FC236}">
                <a16:creationId xmlns:a16="http://schemas.microsoft.com/office/drawing/2014/main" id="{7A54CC91-16E5-432D-9A9C-5EAF84B00B79}"/>
              </a:ext>
            </a:extLst>
          </p:cNvPr>
          <p:cNvSpPr>
            <a:spLocks noGrp="1"/>
          </p:cNvSpPr>
          <p:nvPr>
            <p:ph type="title"/>
          </p:nvPr>
        </p:nvSpPr>
        <p:spPr>
          <a:xfrm>
            <a:off x="839788" y="1984375"/>
            <a:ext cx="3932237" cy="1600200"/>
          </a:xfrm>
          <a:prstGeom prst="rect">
            <a:avLst/>
          </a:prstGeom>
        </p:spPr>
        <p:txBody>
          <a:bodyPr anchor="b">
            <a:noAutofit/>
          </a:bodyPr>
          <a:lstStyle>
            <a:lvl1pPr>
              <a:defRPr sz="4000"/>
            </a:lvl1pPr>
          </a:lstStyle>
          <a:p>
            <a:r>
              <a:rPr lang="en-US"/>
              <a:t>Click to edit Master title style</a:t>
            </a:r>
          </a:p>
        </p:txBody>
      </p:sp>
      <p:sp>
        <p:nvSpPr>
          <p:cNvPr id="9" name="Text Placeholder 3">
            <a:extLst>
              <a:ext uri="{FF2B5EF4-FFF2-40B4-BE49-F238E27FC236}">
                <a16:creationId xmlns:a16="http://schemas.microsoft.com/office/drawing/2014/main" id="{3AB0EF7A-901B-4E00-9289-672E20623CF7}"/>
              </a:ext>
            </a:extLst>
          </p:cNvPr>
          <p:cNvSpPr>
            <a:spLocks noGrp="1"/>
          </p:cNvSpPr>
          <p:nvPr>
            <p:ph type="body" sz="half" idx="2"/>
          </p:nvPr>
        </p:nvSpPr>
        <p:spPr>
          <a:xfrm>
            <a:off x="839788" y="3584575"/>
            <a:ext cx="3932237" cy="23095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1502333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CAA7697-5707-432F-BCEB-AEC38060ED3C}"/>
              </a:ext>
            </a:extLst>
          </p:cNvPr>
          <p:cNvSpPr/>
          <p:nvPr userDrawn="1"/>
        </p:nvSpPr>
        <p:spPr>
          <a:xfrm>
            <a:off x="-1" y="-1"/>
            <a:ext cx="12192001" cy="1110785"/>
          </a:xfrm>
          <a:prstGeom prst="rect">
            <a:avLst/>
          </a:prstGeom>
          <a:solidFill>
            <a:srgbClr val="3E95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6" name="Graphic 15">
            <a:extLst>
              <a:ext uri="{FF2B5EF4-FFF2-40B4-BE49-F238E27FC236}">
                <a16:creationId xmlns:a16="http://schemas.microsoft.com/office/drawing/2014/main" id="{BDFDF9EE-31B4-4FB5-9C4A-613FC144E455}"/>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0416481" y="0"/>
            <a:ext cx="1797260" cy="1112590"/>
          </a:xfrm>
          <a:prstGeom prst="rect">
            <a:avLst/>
          </a:prstGeom>
        </p:spPr>
      </p:pic>
      <p:sp>
        <p:nvSpPr>
          <p:cNvPr id="2" name="Title Placeholder 1">
            <a:extLst>
              <a:ext uri="{FF2B5EF4-FFF2-40B4-BE49-F238E27FC236}">
                <a16:creationId xmlns:a16="http://schemas.microsoft.com/office/drawing/2014/main" id="{2F626E42-E1F5-4F93-802E-EA181878458E}"/>
              </a:ext>
            </a:extLst>
          </p:cNvPr>
          <p:cNvSpPr>
            <a:spLocks noGrp="1"/>
          </p:cNvSpPr>
          <p:nvPr>
            <p:ph type="title"/>
          </p:nvPr>
        </p:nvSpPr>
        <p:spPr>
          <a:xfrm>
            <a:off x="838200" y="159459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DC23E4-8798-4106-B0BB-F13F47318D5C}"/>
              </a:ext>
            </a:extLst>
          </p:cNvPr>
          <p:cNvSpPr>
            <a:spLocks noGrp="1"/>
          </p:cNvSpPr>
          <p:nvPr>
            <p:ph type="body" idx="1"/>
          </p:nvPr>
        </p:nvSpPr>
        <p:spPr>
          <a:xfrm>
            <a:off x="838200" y="3174214"/>
            <a:ext cx="10515600" cy="287206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88B0785-9485-4F03-9280-0424E354ECA4}"/>
              </a:ext>
            </a:extLst>
          </p:cNvPr>
          <p:cNvSpPr/>
          <p:nvPr userDrawn="1"/>
        </p:nvSpPr>
        <p:spPr>
          <a:xfrm>
            <a:off x="0" y="6530171"/>
            <a:ext cx="12192001" cy="356995"/>
          </a:xfrm>
          <a:prstGeom prst="rect">
            <a:avLst/>
          </a:prstGeom>
          <a:solidFill>
            <a:srgbClr val="3E95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3" name="Picture 12" descr="A picture containing drawing&#10;&#10;Description automatically generated">
            <a:extLst>
              <a:ext uri="{FF2B5EF4-FFF2-40B4-BE49-F238E27FC236}">
                <a16:creationId xmlns:a16="http://schemas.microsoft.com/office/drawing/2014/main" id="{7A761206-FCE4-4F9D-BE61-B1337EB8B09E}"/>
              </a:ext>
            </a:extLst>
          </p:cNvPr>
          <p:cNvPicPr>
            <a:picLocks noChangeAspect="1"/>
          </p:cNvPicPr>
          <p:nvPr userDrawn="1"/>
        </p:nvPicPr>
        <p:blipFill>
          <a:blip r:embed="rId13"/>
          <a:stretch>
            <a:fillRect/>
          </a:stretch>
        </p:blipFill>
        <p:spPr>
          <a:xfrm>
            <a:off x="677223" y="189526"/>
            <a:ext cx="2442240" cy="709552"/>
          </a:xfrm>
          <a:prstGeom prst="rect">
            <a:avLst/>
          </a:prstGeom>
        </p:spPr>
      </p:pic>
    </p:spTree>
    <p:extLst>
      <p:ext uri="{BB962C8B-B14F-4D97-AF65-F5344CB8AC3E}">
        <p14:creationId xmlns:p14="http://schemas.microsoft.com/office/powerpoint/2010/main" val="3478733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dt="0"/>
  <p:txStyles>
    <p:titleStyle>
      <a:lvl1pPr algn="l" defTabSz="914377" rtl="0" eaLnBrk="1" latinLnBrk="0" hangingPunct="1">
        <a:lnSpc>
          <a:spcPct val="90000"/>
        </a:lnSpc>
        <a:spcBef>
          <a:spcPct val="0"/>
        </a:spcBef>
        <a:buNone/>
        <a:defRPr sz="4700" b="1" kern="1200">
          <a:solidFill>
            <a:srgbClr val="25386D"/>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7323615B-2CD4-42F2-8766-F505AF6969A9}"/>
              </a:ext>
            </a:extLst>
          </p:cNvPr>
          <p:cNvSpPr/>
          <p:nvPr/>
        </p:nvSpPr>
        <p:spPr>
          <a:xfrm>
            <a:off x="5275385" y="2426677"/>
            <a:ext cx="6916615" cy="4431323"/>
          </a:xfrm>
          <a:custGeom>
            <a:avLst/>
            <a:gdLst>
              <a:gd name="connsiteX0" fmla="*/ 0 w 6916615"/>
              <a:gd name="connsiteY0" fmla="*/ 3886200 h 3886200"/>
              <a:gd name="connsiteX1" fmla="*/ 0 w 6916615"/>
              <a:gd name="connsiteY1" fmla="*/ 0 h 3886200"/>
              <a:gd name="connsiteX2" fmla="*/ 6916615 w 6916615"/>
              <a:gd name="connsiteY2" fmla="*/ 3886200 h 3886200"/>
              <a:gd name="connsiteX3" fmla="*/ 0 w 6916615"/>
              <a:gd name="connsiteY3" fmla="*/ 3886200 h 3886200"/>
              <a:gd name="connsiteX0" fmla="*/ 0 w 6916615"/>
              <a:gd name="connsiteY0" fmla="*/ 4431323 h 4431323"/>
              <a:gd name="connsiteX1" fmla="*/ 6910754 w 6916615"/>
              <a:gd name="connsiteY1" fmla="*/ 0 h 4431323"/>
              <a:gd name="connsiteX2" fmla="*/ 6916615 w 6916615"/>
              <a:gd name="connsiteY2" fmla="*/ 4431323 h 4431323"/>
              <a:gd name="connsiteX3" fmla="*/ 0 w 6916615"/>
              <a:gd name="connsiteY3" fmla="*/ 4431323 h 4431323"/>
            </a:gdLst>
            <a:ahLst/>
            <a:cxnLst>
              <a:cxn ang="0">
                <a:pos x="connsiteX0" y="connsiteY0"/>
              </a:cxn>
              <a:cxn ang="0">
                <a:pos x="connsiteX1" y="connsiteY1"/>
              </a:cxn>
              <a:cxn ang="0">
                <a:pos x="connsiteX2" y="connsiteY2"/>
              </a:cxn>
              <a:cxn ang="0">
                <a:pos x="connsiteX3" y="connsiteY3"/>
              </a:cxn>
            </a:cxnLst>
            <a:rect l="l" t="t" r="r" b="b"/>
            <a:pathLst>
              <a:path w="6916615" h="4431323">
                <a:moveTo>
                  <a:pt x="0" y="4431323"/>
                </a:moveTo>
                <a:lnTo>
                  <a:pt x="6910754" y="0"/>
                </a:lnTo>
                <a:cubicBezTo>
                  <a:pt x="6912708" y="1477108"/>
                  <a:pt x="6914661" y="2954215"/>
                  <a:pt x="6916615" y="4431323"/>
                </a:cubicBezTo>
                <a:lnTo>
                  <a:pt x="0" y="4431323"/>
                </a:lnTo>
                <a:close/>
              </a:path>
            </a:pathLst>
          </a:custGeom>
          <a:solidFill>
            <a:srgbClr val="79C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ight Triangle 3">
            <a:extLst>
              <a:ext uri="{FF2B5EF4-FFF2-40B4-BE49-F238E27FC236}">
                <a16:creationId xmlns:a16="http://schemas.microsoft.com/office/drawing/2014/main" id="{4DCD28E4-8520-456D-ACE0-109B0E077760}"/>
              </a:ext>
            </a:extLst>
          </p:cNvPr>
          <p:cNvSpPr/>
          <p:nvPr/>
        </p:nvSpPr>
        <p:spPr>
          <a:xfrm>
            <a:off x="0" y="0"/>
            <a:ext cx="11131062" cy="6858000"/>
          </a:xfrm>
          <a:prstGeom prst="rtTriangle">
            <a:avLst/>
          </a:prstGeom>
          <a:solidFill>
            <a:srgbClr val="24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1" name="Picture 10" descr="Leadeyrs.png"/>
          <p:cNvPicPr>
            <a:picLocks noChangeAspect="1"/>
          </p:cNvPicPr>
          <p:nvPr/>
        </p:nvPicPr>
        <p:blipFill>
          <a:blip r:embed="rId2"/>
          <a:stretch>
            <a:fillRect/>
          </a:stretch>
        </p:blipFill>
        <p:spPr>
          <a:xfrm>
            <a:off x="5849815" y="1487832"/>
            <a:ext cx="4668319" cy="1356302"/>
          </a:xfrm>
          <a:prstGeom prst="rect">
            <a:avLst/>
          </a:prstGeom>
        </p:spPr>
      </p:pic>
      <p:sp>
        <p:nvSpPr>
          <p:cNvPr id="6" name="TextBox 5">
            <a:extLst>
              <a:ext uri="{FF2B5EF4-FFF2-40B4-BE49-F238E27FC236}">
                <a16:creationId xmlns:a16="http://schemas.microsoft.com/office/drawing/2014/main" id="{BBBFB18B-8308-4F7B-8824-9A2DB76D70B3}"/>
              </a:ext>
            </a:extLst>
          </p:cNvPr>
          <p:cNvSpPr txBox="1"/>
          <p:nvPr/>
        </p:nvSpPr>
        <p:spPr>
          <a:xfrm>
            <a:off x="304597" y="5125814"/>
            <a:ext cx="8082659" cy="1569660"/>
          </a:xfrm>
          <a:prstGeom prst="rect">
            <a:avLst/>
          </a:prstGeom>
          <a:noFill/>
        </p:spPr>
        <p:txBody>
          <a:bodyPr wrap="square" rtlCol="0">
            <a:spAutoFit/>
          </a:bodyPr>
          <a:lstStyle/>
          <a:p>
            <a:r>
              <a:rPr lang="en-US" sz="4800" b="1">
                <a:solidFill>
                  <a:schemeClr val="bg1"/>
                </a:solidFill>
                <a:latin typeface="+mj-lt"/>
              </a:rPr>
              <a:t>Creating Local Engagement for the Expanded NAIFA</a:t>
            </a:r>
            <a:endParaRPr lang="en-IN" sz="4800" b="1">
              <a:solidFill>
                <a:schemeClr val="bg1"/>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E65DB-9CF6-BBF1-291C-EA587A8061E0}"/>
              </a:ext>
            </a:extLst>
          </p:cNvPr>
          <p:cNvSpPr>
            <a:spLocks noGrp="1"/>
          </p:cNvSpPr>
          <p:nvPr>
            <p:ph type="title"/>
          </p:nvPr>
        </p:nvSpPr>
        <p:spPr>
          <a:xfrm>
            <a:off x="838200" y="1125169"/>
            <a:ext cx="10515600" cy="1080704"/>
          </a:xfrm>
        </p:spPr>
        <p:txBody>
          <a:bodyPr/>
          <a:lstStyle/>
          <a:p>
            <a:r>
              <a:rPr lang="en-US" i="1" dirty="0"/>
              <a:t>Case Study: NAIFA-Maryland</a:t>
            </a:r>
          </a:p>
        </p:txBody>
      </p:sp>
      <p:pic>
        <p:nvPicPr>
          <p:cNvPr id="5" name="Content Placeholder 4">
            <a:extLst>
              <a:ext uri="{FF2B5EF4-FFF2-40B4-BE49-F238E27FC236}">
                <a16:creationId xmlns:a16="http://schemas.microsoft.com/office/drawing/2014/main" id="{FE28C954-88BC-3D98-5FE9-3EBED188AD42}"/>
              </a:ext>
            </a:extLst>
          </p:cNvPr>
          <p:cNvPicPr>
            <a:picLocks noGrp="1" noChangeAspect="1"/>
          </p:cNvPicPr>
          <p:nvPr>
            <p:ph idx="1"/>
          </p:nvPr>
        </p:nvPicPr>
        <p:blipFill>
          <a:blip r:embed="rId3"/>
          <a:srcRect l="1737" t="4466" r="1733" b="2891"/>
          <a:stretch/>
        </p:blipFill>
        <p:spPr>
          <a:xfrm>
            <a:off x="5507270" y="2121032"/>
            <a:ext cx="6472122" cy="4100659"/>
          </a:xfrm>
        </p:spPr>
      </p:pic>
      <p:sp>
        <p:nvSpPr>
          <p:cNvPr id="6" name="Content Placeholder 2">
            <a:extLst>
              <a:ext uri="{FF2B5EF4-FFF2-40B4-BE49-F238E27FC236}">
                <a16:creationId xmlns:a16="http://schemas.microsoft.com/office/drawing/2014/main" id="{3736FB22-07F8-620C-F162-527CB514B870}"/>
              </a:ext>
            </a:extLst>
          </p:cNvPr>
          <p:cNvSpPr txBox="1">
            <a:spLocks/>
          </p:cNvSpPr>
          <p:nvPr/>
        </p:nvSpPr>
        <p:spPr>
          <a:xfrm>
            <a:off x="838200" y="2196445"/>
            <a:ext cx="4544505" cy="4383464"/>
          </a:xfrm>
          <a:prstGeom prst="rect">
            <a:avLst/>
          </a:prstGeom>
        </p:spPr>
        <p:txBody>
          <a:bodyPr vert="horz" lIns="91440" tIns="45720" rIns="91440" bIns="45720" rtlCol="0">
            <a:normAutofit fontScale="925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800"/>
              </a:spcBef>
            </a:pPr>
            <a:r>
              <a:rPr lang="en-US" dirty="0"/>
              <a:t>Started with four Board members meeting after work for a beer.</a:t>
            </a:r>
          </a:p>
          <a:p>
            <a:pPr>
              <a:lnSpc>
                <a:spcPct val="100000"/>
              </a:lnSpc>
              <a:spcBef>
                <a:spcPts val="1800"/>
              </a:spcBef>
            </a:pPr>
            <a:r>
              <a:rPr lang="en-US" dirty="0"/>
              <a:t>They got two more after four months of just them.</a:t>
            </a:r>
          </a:p>
          <a:p>
            <a:pPr>
              <a:lnSpc>
                <a:spcPct val="100000"/>
              </a:lnSpc>
              <a:spcBef>
                <a:spcPts val="1800"/>
              </a:spcBef>
            </a:pPr>
            <a:r>
              <a:rPr lang="en-US" dirty="0"/>
              <a:t>This afternoon they will have 5 sponsors and 75 attendees, two-thirds of which are future members!</a:t>
            </a:r>
          </a:p>
        </p:txBody>
      </p:sp>
    </p:spTree>
    <p:extLst>
      <p:ext uri="{BB962C8B-B14F-4D97-AF65-F5344CB8AC3E}">
        <p14:creationId xmlns:p14="http://schemas.microsoft.com/office/powerpoint/2010/main" val="416669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D3966-6E04-9BD7-4634-CC0033AD22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0EEE47-034C-3FE4-707E-9E97DB366FE5}"/>
              </a:ext>
            </a:extLst>
          </p:cNvPr>
          <p:cNvSpPr>
            <a:spLocks noGrp="1"/>
          </p:cNvSpPr>
          <p:nvPr>
            <p:ph type="title"/>
          </p:nvPr>
        </p:nvSpPr>
        <p:spPr>
          <a:xfrm>
            <a:off x="838200" y="1104164"/>
            <a:ext cx="10515600" cy="1082855"/>
          </a:xfrm>
        </p:spPr>
        <p:txBody>
          <a:bodyPr/>
          <a:lstStyle/>
          <a:p>
            <a:r>
              <a:rPr lang="en-US" dirty="0"/>
              <a:t>How Do We Add Value?</a:t>
            </a:r>
          </a:p>
        </p:txBody>
      </p:sp>
      <p:sp>
        <p:nvSpPr>
          <p:cNvPr id="3" name="Content Placeholder 2">
            <a:extLst>
              <a:ext uri="{FF2B5EF4-FFF2-40B4-BE49-F238E27FC236}">
                <a16:creationId xmlns:a16="http://schemas.microsoft.com/office/drawing/2014/main" id="{36E41A2C-2ADA-1E25-2DA9-B2788B689B24}"/>
              </a:ext>
            </a:extLst>
          </p:cNvPr>
          <p:cNvSpPr>
            <a:spLocks noGrp="1"/>
          </p:cNvSpPr>
          <p:nvPr>
            <p:ph idx="1"/>
          </p:nvPr>
        </p:nvSpPr>
        <p:spPr>
          <a:xfrm>
            <a:off x="838200" y="2187019"/>
            <a:ext cx="10515600" cy="4270342"/>
          </a:xfrm>
        </p:spPr>
        <p:txBody>
          <a:bodyPr/>
          <a:lstStyle/>
          <a:p>
            <a:pPr>
              <a:lnSpc>
                <a:spcPct val="100000"/>
              </a:lnSpc>
              <a:spcBef>
                <a:spcPts val="1200"/>
              </a:spcBef>
            </a:pPr>
            <a:r>
              <a:rPr lang="en-US" dirty="0"/>
              <a:t>Keep it short and simple.  Usually, an hour or two will work.</a:t>
            </a:r>
          </a:p>
          <a:p>
            <a:pPr>
              <a:lnSpc>
                <a:spcPct val="100000"/>
              </a:lnSpc>
              <a:spcBef>
                <a:spcPts val="1200"/>
              </a:spcBef>
            </a:pPr>
            <a:r>
              <a:rPr lang="en-US" dirty="0"/>
              <a:t>Make it easy and welcoming to participate.</a:t>
            </a:r>
          </a:p>
          <a:p>
            <a:pPr>
              <a:lnSpc>
                <a:spcPct val="100000"/>
              </a:lnSpc>
              <a:spcBef>
                <a:spcPts val="1200"/>
              </a:spcBef>
            </a:pPr>
            <a:r>
              <a:rPr lang="en-US" dirty="0"/>
              <a:t>Make it inexpensive and make sure there is more than enough value to justify the investment of time and money.</a:t>
            </a:r>
          </a:p>
          <a:p>
            <a:pPr>
              <a:lnSpc>
                <a:spcPct val="100000"/>
              </a:lnSpc>
              <a:spcBef>
                <a:spcPts val="1200"/>
              </a:spcBef>
            </a:pPr>
            <a:r>
              <a:rPr lang="en-US" dirty="0"/>
              <a:t>Make it fun – social networking events are valuable.</a:t>
            </a:r>
          </a:p>
          <a:p>
            <a:pPr>
              <a:lnSpc>
                <a:spcPct val="100000"/>
              </a:lnSpc>
              <a:spcBef>
                <a:spcPts val="1200"/>
              </a:spcBef>
            </a:pPr>
            <a:r>
              <a:rPr lang="en-US" dirty="0"/>
              <a:t>Avail yourself of the “big tent” of professional disciplines that NAIFA now represents (attorneys, CPAs, trust officers, etc.).</a:t>
            </a:r>
          </a:p>
          <a:p>
            <a:pPr>
              <a:lnSpc>
                <a:spcPct val="100000"/>
              </a:lnSpc>
              <a:spcBef>
                <a:spcPts val="1200"/>
              </a:spcBef>
            </a:pPr>
            <a:r>
              <a:rPr lang="en-US" dirty="0"/>
              <a:t>Add compelling and interesting continuing education.</a:t>
            </a:r>
          </a:p>
        </p:txBody>
      </p:sp>
    </p:spTree>
    <p:extLst>
      <p:ext uri="{BB962C8B-B14F-4D97-AF65-F5344CB8AC3E}">
        <p14:creationId xmlns:p14="http://schemas.microsoft.com/office/powerpoint/2010/main" val="3061408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DE054-5097-AA0D-3C93-09DE352EF6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6C8829-8730-2CAD-AFC6-22C70FD3BC35}"/>
              </a:ext>
            </a:extLst>
          </p:cNvPr>
          <p:cNvSpPr>
            <a:spLocks noGrp="1"/>
          </p:cNvSpPr>
          <p:nvPr>
            <p:ph type="title"/>
          </p:nvPr>
        </p:nvSpPr>
        <p:spPr>
          <a:xfrm>
            <a:off x="838200" y="1104164"/>
            <a:ext cx="10515600" cy="1325563"/>
          </a:xfrm>
        </p:spPr>
        <p:txBody>
          <a:bodyPr/>
          <a:lstStyle/>
          <a:p>
            <a:r>
              <a:rPr lang="en-US" dirty="0"/>
              <a:t>Leveraging Multi-Disciplinary CE</a:t>
            </a:r>
          </a:p>
        </p:txBody>
      </p:sp>
      <p:sp>
        <p:nvSpPr>
          <p:cNvPr id="3" name="Content Placeholder 2">
            <a:extLst>
              <a:ext uri="{FF2B5EF4-FFF2-40B4-BE49-F238E27FC236}">
                <a16:creationId xmlns:a16="http://schemas.microsoft.com/office/drawing/2014/main" id="{E75C23EB-CE46-B913-1E97-9B015D285C35}"/>
              </a:ext>
            </a:extLst>
          </p:cNvPr>
          <p:cNvSpPr>
            <a:spLocks noGrp="1"/>
          </p:cNvSpPr>
          <p:nvPr>
            <p:ph idx="1"/>
          </p:nvPr>
        </p:nvSpPr>
        <p:spPr>
          <a:xfrm>
            <a:off x="838200" y="2429727"/>
            <a:ext cx="6995474" cy="4027634"/>
          </a:xfrm>
        </p:spPr>
        <p:txBody>
          <a:bodyPr/>
          <a:lstStyle/>
          <a:p>
            <a:pPr>
              <a:lnSpc>
                <a:spcPct val="100000"/>
              </a:lnSpc>
              <a:spcBef>
                <a:spcPts val="2400"/>
              </a:spcBef>
            </a:pPr>
            <a:r>
              <a:rPr lang="en-US" dirty="0"/>
              <a:t>Where to Start with Multi-Disciplinary CE?</a:t>
            </a:r>
          </a:p>
          <a:p>
            <a:pPr>
              <a:lnSpc>
                <a:spcPct val="100000"/>
              </a:lnSpc>
              <a:spcBef>
                <a:spcPts val="2400"/>
              </a:spcBef>
            </a:pPr>
            <a:r>
              <a:rPr lang="en-US" dirty="0"/>
              <a:t>Identifying Potential Speakers</a:t>
            </a:r>
          </a:p>
          <a:p>
            <a:pPr>
              <a:lnSpc>
                <a:spcPct val="100000"/>
              </a:lnSpc>
              <a:spcBef>
                <a:spcPts val="2400"/>
              </a:spcBef>
            </a:pPr>
            <a:r>
              <a:rPr lang="en-US" dirty="0"/>
              <a:t>Identifying Compelling Topics</a:t>
            </a:r>
          </a:p>
          <a:p>
            <a:pPr>
              <a:lnSpc>
                <a:spcPct val="100000"/>
              </a:lnSpc>
              <a:spcBef>
                <a:spcPts val="2400"/>
              </a:spcBef>
            </a:pPr>
            <a:r>
              <a:rPr lang="en-US" dirty="0"/>
              <a:t>Partnering for Promotion</a:t>
            </a:r>
          </a:p>
          <a:p>
            <a:pPr>
              <a:lnSpc>
                <a:spcPct val="100000"/>
              </a:lnSpc>
              <a:spcBef>
                <a:spcPts val="2400"/>
              </a:spcBef>
            </a:pPr>
            <a:r>
              <a:rPr lang="en-US" dirty="0"/>
              <a:t>Leveraging for Membership</a:t>
            </a:r>
          </a:p>
        </p:txBody>
      </p:sp>
      <p:pic>
        <p:nvPicPr>
          <p:cNvPr id="5" name="Picture 4" descr="A person smiling at the camera&#10;&#10;Description automatically generated">
            <a:extLst>
              <a:ext uri="{FF2B5EF4-FFF2-40B4-BE49-F238E27FC236}">
                <a16:creationId xmlns:a16="http://schemas.microsoft.com/office/drawing/2014/main" id="{D9130EB5-4AEB-C677-73A6-1DF9C9819EAB}"/>
              </a:ext>
            </a:extLst>
          </p:cNvPr>
          <p:cNvPicPr>
            <a:picLocks noChangeAspect="1"/>
          </p:cNvPicPr>
          <p:nvPr/>
        </p:nvPicPr>
        <p:blipFill>
          <a:blip r:embed="rId2">
            <a:extLst>
              <a:ext uri="{28A0092B-C50C-407E-A947-70E740481C1C}">
                <a14:useLocalDpi xmlns:a14="http://schemas.microsoft.com/office/drawing/2010/main" val="0"/>
              </a:ext>
            </a:extLst>
          </a:blip>
          <a:srcRect l="21210" r="11129"/>
          <a:stretch/>
        </p:blipFill>
        <p:spPr>
          <a:xfrm>
            <a:off x="6197767" y="3155698"/>
            <a:ext cx="2749755" cy="228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A person with long hair wearing a black shirt&#10;&#10;Description automatically generated">
            <a:extLst>
              <a:ext uri="{FF2B5EF4-FFF2-40B4-BE49-F238E27FC236}">
                <a16:creationId xmlns:a16="http://schemas.microsoft.com/office/drawing/2014/main" id="{FB5711C5-3BFC-41C9-A112-C7FECBE75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4852" y="2142274"/>
            <a:ext cx="2285073" cy="228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a:extLst>
              <a:ext uri="{FF2B5EF4-FFF2-40B4-BE49-F238E27FC236}">
                <a16:creationId xmlns:a16="http://schemas.microsoft.com/office/drawing/2014/main" id="{8A7C377F-E5E1-0256-344B-7DF0DDB201E6}"/>
              </a:ext>
            </a:extLst>
          </p:cNvPr>
          <p:cNvSpPr txBox="1"/>
          <p:nvPr/>
        </p:nvSpPr>
        <p:spPr>
          <a:xfrm>
            <a:off x="9484851" y="4443544"/>
            <a:ext cx="2285073" cy="800219"/>
          </a:xfrm>
          <a:prstGeom prst="rect">
            <a:avLst/>
          </a:prstGeom>
          <a:noFill/>
        </p:spPr>
        <p:txBody>
          <a:bodyPr wrap="square" rtlCol="0">
            <a:spAutoFit/>
          </a:bodyPr>
          <a:lstStyle/>
          <a:p>
            <a:pPr algn="ctr"/>
            <a:r>
              <a:rPr lang="en-US" dirty="0"/>
              <a:t>Patti McFadden</a:t>
            </a:r>
          </a:p>
          <a:p>
            <a:pPr algn="ctr"/>
            <a:r>
              <a:rPr lang="en-US" sz="1400" dirty="0"/>
              <a:t>VP of Professional Development</a:t>
            </a:r>
          </a:p>
        </p:txBody>
      </p:sp>
      <p:sp>
        <p:nvSpPr>
          <p:cNvPr id="10" name="TextBox 9">
            <a:extLst>
              <a:ext uri="{FF2B5EF4-FFF2-40B4-BE49-F238E27FC236}">
                <a16:creationId xmlns:a16="http://schemas.microsoft.com/office/drawing/2014/main" id="{C0057F8B-2D6E-8FB8-1685-E4998F122846}"/>
              </a:ext>
            </a:extLst>
          </p:cNvPr>
          <p:cNvSpPr txBox="1"/>
          <p:nvPr/>
        </p:nvSpPr>
        <p:spPr>
          <a:xfrm>
            <a:off x="6430107" y="5482891"/>
            <a:ext cx="2285073" cy="1015663"/>
          </a:xfrm>
          <a:prstGeom prst="rect">
            <a:avLst/>
          </a:prstGeom>
          <a:noFill/>
        </p:spPr>
        <p:txBody>
          <a:bodyPr wrap="square" rtlCol="0">
            <a:spAutoFit/>
          </a:bodyPr>
          <a:lstStyle/>
          <a:p>
            <a:pPr algn="ctr"/>
            <a:r>
              <a:rPr lang="en-US" dirty="0"/>
              <a:t>Caprice Evans</a:t>
            </a:r>
          </a:p>
          <a:p>
            <a:pPr algn="ctr"/>
            <a:r>
              <a:rPr lang="en-US" sz="1400" dirty="0"/>
              <a:t>Continuing Education &amp; Professional Development Coordinator</a:t>
            </a:r>
          </a:p>
        </p:txBody>
      </p:sp>
    </p:spTree>
    <p:extLst>
      <p:ext uri="{BB962C8B-B14F-4D97-AF65-F5344CB8AC3E}">
        <p14:creationId xmlns:p14="http://schemas.microsoft.com/office/powerpoint/2010/main" val="4292652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12192000" cy="6858000"/>
          </a:xfrm>
          <a:prstGeom prst="rect">
            <a:avLst/>
          </a:prstGeom>
        </p:spPr>
      </p:pic>
      <p:pic>
        <p:nvPicPr>
          <p:cNvPr id="4" name="Object 3" descr="preencoded.png"/>
          <p:cNvPicPr>
            <a:picLocks noChangeAspect="1"/>
          </p:cNvPicPr>
          <p:nvPr/>
        </p:nvPicPr>
        <p:blipFill>
          <a:blip r:embed="rId4"/>
          <a:stretch>
            <a:fillRect/>
          </a:stretch>
        </p:blipFill>
        <p:spPr>
          <a:xfrm>
            <a:off x="0" y="0"/>
            <a:ext cx="12286034" cy="7023370"/>
          </a:xfrm>
          <a:prstGeom prst="rect">
            <a:avLst/>
          </a:prstGeom>
        </p:spPr>
      </p:pic>
      <p:pic>
        <p:nvPicPr>
          <p:cNvPr id="5" name="Object 4" descr="preencoded.png"/>
          <p:cNvPicPr>
            <a:picLocks noChangeAspect="1"/>
          </p:cNvPicPr>
          <p:nvPr/>
        </p:nvPicPr>
        <p:blipFill>
          <a:blip r:embed="rId5"/>
          <a:stretch>
            <a:fillRect/>
          </a:stretch>
        </p:blipFill>
        <p:spPr>
          <a:xfrm>
            <a:off x="5083969" y="2416969"/>
            <a:ext cx="2018127" cy="2012156"/>
          </a:xfrm>
          <a:prstGeom prst="rect">
            <a:avLst/>
          </a:prstGeom>
        </p:spPr>
      </p:pic>
      <p:sp>
        <p:nvSpPr>
          <p:cNvPr id="3" name="TextBox 2">
            <a:extLst>
              <a:ext uri="{FF2B5EF4-FFF2-40B4-BE49-F238E27FC236}">
                <a16:creationId xmlns:a16="http://schemas.microsoft.com/office/drawing/2014/main" id="{C6B052A2-3758-434A-94DD-D6D4C3D1E46A}"/>
              </a:ext>
            </a:extLst>
          </p:cNvPr>
          <p:cNvSpPr txBox="1"/>
          <p:nvPr/>
        </p:nvSpPr>
        <p:spPr>
          <a:xfrm>
            <a:off x="2198670" y="5763802"/>
            <a:ext cx="8147406"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rPr>
              <a:t>Together We Can Take On Anything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8E5C4-77CB-4F95-9F6D-92B604C69372}"/>
              </a:ext>
            </a:extLst>
          </p:cNvPr>
          <p:cNvSpPr>
            <a:spLocks noGrp="1"/>
          </p:cNvSpPr>
          <p:nvPr>
            <p:ph type="title"/>
          </p:nvPr>
        </p:nvSpPr>
        <p:spPr>
          <a:xfrm>
            <a:off x="838200" y="1145556"/>
            <a:ext cx="10515600" cy="946004"/>
          </a:xfrm>
        </p:spPr>
        <p:txBody>
          <a:bodyPr/>
          <a:lstStyle/>
          <a:p>
            <a:r>
              <a:rPr lang="en-US"/>
              <a:t>Topics for Today’s Presentation</a:t>
            </a:r>
          </a:p>
        </p:txBody>
      </p:sp>
      <p:sp>
        <p:nvSpPr>
          <p:cNvPr id="3" name="Content Placeholder 2">
            <a:extLst>
              <a:ext uri="{FF2B5EF4-FFF2-40B4-BE49-F238E27FC236}">
                <a16:creationId xmlns:a16="http://schemas.microsoft.com/office/drawing/2014/main" id="{D039B0A2-49BB-4614-961C-B26C01E82AC6}"/>
              </a:ext>
            </a:extLst>
          </p:cNvPr>
          <p:cNvSpPr>
            <a:spLocks noGrp="1"/>
          </p:cNvSpPr>
          <p:nvPr>
            <p:ph idx="1"/>
          </p:nvPr>
        </p:nvSpPr>
        <p:spPr>
          <a:xfrm>
            <a:off x="838200" y="2091560"/>
            <a:ext cx="5352393" cy="4456385"/>
          </a:xfrm>
        </p:spPr>
        <p:txBody>
          <a:bodyPr>
            <a:no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kern="100" dirty="0">
                <a:effectLst/>
                <a:latin typeface="+mj-lt"/>
                <a:ea typeface="Aptos" panose="020B0004020202020204" pitchFamily="34" charset="0"/>
                <a:cs typeface="Times New Roman" panose="02020603050405020304" pitchFamily="18" charset="0"/>
              </a:rPr>
              <a:t>Redefining Local Engagement in a “Post” Environment</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kern="100" dirty="0">
                <a:effectLst/>
                <a:latin typeface="+mj-lt"/>
                <a:ea typeface="Aptos" panose="020B0004020202020204" pitchFamily="34" charset="0"/>
                <a:cs typeface="Times New Roman" panose="02020603050405020304" pitchFamily="18" charset="0"/>
              </a:rPr>
              <a:t>What Do Your Members Want?</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kern="100" dirty="0">
                <a:latin typeface="+mj-lt"/>
                <a:ea typeface="Aptos" panose="020B0004020202020204" pitchFamily="34" charset="0"/>
                <a:cs typeface="Times New Roman" panose="02020603050405020304" pitchFamily="18" charset="0"/>
              </a:rPr>
              <a:t>Why Do They Want It?</a:t>
            </a:r>
            <a:endParaRPr lang="en-US" sz="2400" kern="100" dirty="0">
              <a:effectLst/>
              <a:latin typeface="+mj-lt"/>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kern="100" dirty="0">
                <a:effectLst/>
                <a:latin typeface="+mj-lt"/>
                <a:ea typeface="Aptos" panose="020B0004020202020204" pitchFamily="34" charset="0"/>
                <a:cs typeface="Times New Roman" panose="02020603050405020304" pitchFamily="18" charset="0"/>
              </a:rPr>
              <a:t>How Well Are You Delivering What </a:t>
            </a:r>
            <a:r>
              <a:rPr lang="en-US" sz="2400" kern="100" dirty="0">
                <a:latin typeface="+mj-lt"/>
                <a:ea typeface="Aptos" panose="020B0004020202020204" pitchFamily="34" charset="0"/>
                <a:cs typeface="Times New Roman" panose="02020603050405020304" pitchFamily="18" charset="0"/>
              </a:rPr>
              <a:t>They Want?</a:t>
            </a:r>
            <a:endParaRPr lang="en-US" sz="2400" kern="100" dirty="0">
              <a:effectLst/>
              <a:latin typeface="+mj-lt"/>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kern="100" dirty="0">
                <a:effectLst/>
                <a:latin typeface="+mj-lt"/>
                <a:ea typeface="Aptos" panose="020B0004020202020204" pitchFamily="34" charset="0"/>
                <a:cs typeface="Times New Roman" panose="02020603050405020304" pitchFamily="18" charset="0"/>
              </a:rPr>
              <a:t>What if We Already Tried That?</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kern="100" dirty="0">
                <a:latin typeface="+mj-lt"/>
                <a:ea typeface="Aptos" panose="020B0004020202020204" pitchFamily="34" charset="0"/>
                <a:cs typeface="Times New Roman" panose="02020603050405020304" pitchFamily="18" charset="0"/>
              </a:rPr>
              <a:t>How Do We Add Value?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kern="100" dirty="0">
                <a:effectLst/>
                <a:latin typeface="+mj-lt"/>
                <a:ea typeface="Aptos" panose="020B0004020202020204" pitchFamily="34" charset="0"/>
                <a:cs typeface="Times New Roman" panose="02020603050405020304" pitchFamily="18" charset="0"/>
              </a:rPr>
              <a:t>Leveraging Multi-Disciplinary CE</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2400" kern="100" dirty="0">
              <a:effectLst/>
              <a:latin typeface="+mj-lt"/>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kern="100" dirty="0">
              <a:effectLst/>
              <a:latin typeface="+mj-lt"/>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0E1F50B-F4F9-9E90-CAD4-BC15744BB9ED}"/>
              </a:ext>
            </a:extLst>
          </p:cNvPr>
          <p:cNvSpPr txBox="1"/>
          <p:nvPr/>
        </p:nvSpPr>
        <p:spPr>
          <a:xfrm>
            <a:off x="6190593" y="2091560"/>
            <a:ext cx="6106510" cy="3349700"/>
          </a:xfrm>
          <a:prstGeom prst="rect">
            <a:avLst/>
          </a:prstGeom>
          <a:noFill/>
        </p:spPr>
        <p:txBody>
          <a:bodyPr wrap="square">
            <a:sp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kern="100" dirty="0">
                <a:effectLst/>
                <a:latin typeface="+mj-lt"/>
                <a:ea typeface="Aptos" panose="020B0004020202020204" pitchFamily="34" charset="0"/>
                <a:cs typeface="Times New Roman" panose="02020603050405020304" pitchFamily="18" charset="0"/>
              </a:rPr>
              <a:t>Where to Start with Multi-Disciplinary CE?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kern="100" dirty="0">
                <a:latin typeface="+mj-lt"/>
                <a:cs typeface="Times New Roman" panose="02020603050405020304" pitchFamily="18" charset="0"/>
              </a:rPr>
              <a:t>Identifying Potential Speakers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kern="100" dirty="0">
                <a:latin typeface="+mj-lt"/>
                <a:cs typeface="Times New Roman" panose="02020603050405020304" pitchFamily="18" charset="0"/>
              </a:rPr>
              <a:t>Identifying Compelling Topics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kern="100" dirty="0">
                <a:latin typeface="+mj-lt"/>
                <a:cs typeface="Times New Roman" panose="02020603050405020304" pitchFamily="18" charset="0"/>
              </a:rPr>
              <a:t>Partnering for Promotion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kern="100" dirty="0">
                <a:latin typeface="+mj-lt"/>
                <a:cs typeface="Times New Roman" panose="02020603050405020304" pitchFamily="18" charset="0"/>
              </a:rPr>
              <a:t>Leveraging for Membership</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2400" dirty="0"/>
          </a:p>
        </p:txBody>
      </p:sp>
    </p:spTree>
    <p:extLst>
      <p:ext uri="{BB962C8B-B14F-4D97-AF65-F5344CB8AC3E}">
        <p14:creationId xmlns:p14="http://schemas.microsoft.com/office/powerpoint/2010/main" val="4079958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E1C2-57B7-2489-5E3E-2C0990E6B2CF}"/>
              </a:ext>
            </a:extLst>
          </p:cNvPr>
          <p:cNvSpPr>
            <a:spLocks noGrp="1"/>
          </p:cNvSpPr>
          <p:nvPr>
            <p:ph type="title"/>
          </p:nvPr>
        </p:nvSpPr>
        <p:spPr>
          <a:xfrm>
            <a:off x="838199" y="1186410"/>
            <a:ext cx="10515600" cy="1325563"/>
          </a:xfrm>
        </p:spPr>
        <p:txBody>
          <a:bodyPr/>
          <a:lstStyle/>
          <a:p>
            <a:r>
              <a:rPr lang="en-US" dirty="0"/>
              <a:t>Our Environment – Three “Posts”</a:t>
            </a:r>
          </a:p>
        </p:txBody>
      </p:sp>
      <p:pic>
        <p:nvPicPr>
          <p:cNvPr id="1026" name="Picture 2" descr="A Post is a Post is a Post. Or is It? | Blog.JimDoty.com">
            <a:extLst>
              <a:ext uri="{FF2B5EF4-FFF2-40B4-BE49-F238E27FC236}">
                <a16:creationId xmlns:a16="http://schemas.microsoft.com/office/drawing/2014/main" id="{CE954307-8A5B-A423-E7C5-864CF72A22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2511973"/>
            <a:ext cx="2671963" cy="37574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 Post is a Post is a Post. Or is It? | Blog.JimDoty.com">
            <a:extLst>
              <a:ext uri="{FF2B5EF4-FFF2-40B4-BE49-F238E27FC236}">
                <a16:creationId xmlns:a16="http://schemas.microsoft.com/office/drawing/2014/main" id="{C3A0EA24-4AFC-591A-807F-6E53D407F2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0017" y="2511973"/>
            <a:ext cx="2671963" cy="37574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 Post is a Post is a Post. Or is It? | Blog.JimDoty.com">
            <a:extLst>
              <a:ext uri="{FF2B5EF4-FFF2-40B4-BE49-F238E27FC236}">
                <a16:creationId xmlns:a16="http://schemas.microsoft.com/office/drawing/2014/main" id="{0FF7BD5B-89F0-5E0A-35D4-D35744D81D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1835" y="2511973"/>
            <a:ext cx="2671963" cy="3757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346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03FC0-6DA2-F57B-A988-4CABFC1E7EF1}"/>
              </a:ext>
            </a:extLst>
          </p:cNvPr>
          <p:cNvSpPr>
            <a:spLocks noGrp="1"/>
          </p:cNvSpPr>
          <p:nvPr>
            <p:ph type="title"/>
          </p:nvPr>
        </p:nvSpPr>
        <p:spPr>
          <a:xfrm>
            <a:off x="838200" y="1160491"/>
            <a:ext cx="10515600" cy="1325563"/>
          </a:xfrm>
        </p:spPr>
        <p:txBody>
          <a:bodyPr/>
          <a:lstStyle/>
          <a:p>
            <a:pPr algn="ctr"/>
            <a:r>
              <a:rPr lang="en-US" dirty="0"/>
              <a:t>“Post” QME Reorganization</a:t>
            </a:r>
          </a:p>
        </p:txBody>
      </p:sp>
      <p:sp>
        <p:nvSpPr>
          <p:cNvPr id="3" name="Content Placeholder 2">
            <a:extLst>
              <a:ext uri="{FF2B5EF4-FFF2-40B4-BE49-F238E27FC236}">
                <a16:creationId xmlns:a16="http://schemas.microsoft.com/office/drawing/2014/main" id="{995AB463-D86B-296F-78CF-F0A504120EBF}"/>
              </a:ext>
            </a:extLst>
          </p:cNvPr>
          <p:cNvSpPr>
            <a:spLocks noGrp="1"/>
          </p:cNvSpPr>
          <p:nvPr>
            <p:ph idx="1"/>
          </p:nvPr>
        </p:nvSpPr>
        <p:spPr>
          <a:xfrm>
            <a:off x="3909848" y="2511972"/>
            <a:ext cx="8024486" cy="4030229"/>
          </a:xfrm>
        </p:spPr>
        <p:txBody>
          <a:bodyPr/>
          <a:lstStyle/>
          <a:p>
            <a:pPr>
              <a:lnSpc>
                <a:spcPct val="100000"/>
              </a:lnSpc>
              <a:spcBef>
                <a:spcPts val="1800"/>
              </a:spcBef>
            </a:pPr>
            <a:r>
              <a:rPr lang="en-US" dirty="0"/>
              <a:t>Required that Local Chapters who lacked the size and resources to support administrative costs convert to Affiliates.</a:t>
            </a:r>
          </a:p>
          <a:p>
            <a:pPr>
              <a:lnSpc>
                <a:spcPct val="100000"/>
              </a:lnSpc>
              <a:spcBef>
                <a:spcPts val="1800"/>
              </a:spcBef>
            </a:pPr>
            <a:r>
              <a:rPr lang="en-US" dirty="0"/>
              <a:t>Resulted in many long-serving and tired volunteers taking the opportunity to step back from local engagement activities.</a:t>
            </a:r>
          </a:p>
          <a:p>
            <a:pPr>
              <a:lnSpc>
                <a:spcPct val="100000"/>
              </a:lnSpc>
              <a:spcBef>
                <a:spcPts val="1800"/>
              </a:spcBef>
            </a:pPr>
            <a:r>
              <a:rPr lang="en-US" dirty="0"/>
              <a:t>We have had to remap and rebuild our entire local service area model over the last few years.</a:t>
            </a:r>
          </a:p>
          <a:p>
            <a:endParaRPr lang="en-US" dirty="0"/>
          </a:p>
        </p:txBody>
      </p:sp>
      <p:pic>
        <p:nvPicPr>
          <p:cNvPr id="4" name="Picture 2" descr="A Post is a Post is a Post. Or is It? | Blog.JimDoty.com">
            <a:extLst>
              <a:ext uri="{FF2B5EF4-FFF2-40B4-BE49-F238E27FC236}">
                <a16:creationId xmlns:a16="http://schemas.microsoft.com/office/drawing/2014/main" id="{3D40BE81-E3FE-F72A-E23C-02DB499E47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2511973"/>
            <a:ext cx="2671963" cy="3757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844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0BC2F-9C35-52B8-8D3F-471B9DC23E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78DB29-DB95-20E9-B04C-A8C155855C6D}"/>
              </a:ext>
            </a:extLst>
          </p:cNvPr>
          <p:cNvSpPr>
            <a:spLocks noGrp="1"/>
          </p:cNvSpPr>
          <p:nvPr>
            <p:ph type="title"/>
          </p:nvPr>
        </p:nvSpPr>
        <p:spPr>
          <a:xfrm>
            <a:off x="838200" y="1160491"/>
            <a:ext cx="10515600" cy="1325563"/>
          </a:xfrm>
        </p:spPr>
        <p:txBody>
          <a:bodyPr/>
          <a:lstStyle/>
          <a:p>
            <a:pPr algn="ctr"/>
            <a:r>
              <a:rPr lang="en-US" dirty="0"/>
              <a:t>“Post” COVID Culture Shift</a:t>
            </a:r>
          </a:p>
        </p:txBody>
      </p:sp>
      <p:pic>
        <p:nvPicPr>
          <p:cNvPr id="4" name="Picture 2" descr="A Post is a Post is a Post. Or is It? | Blog.JimDoty.com">
            <a:extLst>
              <a:ext uri="{FF2B5EF4-FFF2-40B4-BE49-F238E27FC236}">
                <a16:creationId xmlns:a16="http://schemas.microsoft.com/office/drawing/2014/main" id="{66348D8F-6AC9-F9F1-6F5A-A1486D3F0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2511973"/>
            <a:ext cx="2671963" cy="375744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7BA39B4F-2C67-35C1-0F89-DB859900ECA3}"/>
              </a:ext>
            </a:extLst>
          </p:cNvPr>
          <p:cNvSpPr>
            <a:spLocks noGrp="1"/>
          </p:cNvSpPr>
          <p:nvPr>
            <p:ph idx="1"/>
          </p:nvPr>
        </p:nvSpPr>
        <p:spPr>
          <a:xfrm>
            <a:off x="3909848" y="2511972"/>
            <a:ext cx="8024486" cy="4030229"/>
          </a:xfrm>
        </p:spPr>
        <p:txBody>
          <a:bodyPr/>
          <a:lstStyle/>
          <a:p>
            <a:pPr>
              <a:lnSpc>
                <a:spcPct val="100000"/>
              </a:lnSpc>
              <a:spcBef>
                <a:spcPts val="1800"/>
              </a:spcBef>
            </a:pPr>
            <a:r>
              <a:rPr lang="en-US" dirty="0"/>
              <a:t>COVID brough an unanticipated, immediate, and prolonged halt to our ability as a community to come together, meet, and network.</a:t>
            </a:r>
          </a:p>
          <a:p>
            <a:pPr>
              <a:lnSpc>
                <a:spcPct val="100000"/>
              </a:lnSpc>
              <a:spcBef>
                <a:spcPts val="1800"/>
              </a:spcBef>
            </a:pPr>
            <a:r>
              <a:rPr lang="en-US" dirty="0"/>
              <a:t>Given the isolation and social distancing, people became more technologically dependent and advanced, learning to do virtually what they preferred in-person previously.</a:t>
            </a:r>
          </a:p>
          <a:p>
            <a:pPr>
              <a:lnSpc>
                <a:spcPct val="100000"/>
              </a:lnSpc>
              <a:spcBef>
                <a:spcPts val="1800"/>
              </a:spcBef>
            </a:pPr>
            <a:r>
              <a:rPr lang="en-US" dirty="0"/>
              <a:t>Despite increased comfort, fatigue also set in.</a:t>
            </a:r>
          </a:p>
          <a:p>
            <a:pPr>
              <a:lnSpc>
                <a:spcPct val="100000"/>
              </a:lnSpc>
              <a:spcBef>
                <a:spcPts val="1800"/>
              </a:spcBef>
            </a:pPr>
            <a:endParaRPr lang="en-US" dirty="0"/>
          </a:p>
        </p:txBody>
      </p:sp>
    </p:spTree>
    <p:extLst>
      <p:ext uri="{BB962C8B-B14F-4D97-AF65-F5344CB8AC3E}">
        <p14:creationId xmlns:p14="http://schemas.microsoft.com/office/powerpoint/2010/main" val="2951845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80A81-3034-4F34-0318-F72BDC2EC6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39DD97-A5CF-ED62-A032-9A3D5AC976DC}"/>
              </a:ext>
            </a:extLst>
          </p:cNvPr>
          <p:cNvSpPr>
            <a:spLocks noGrp="1"/>
          </p:cNvSpPr>
          <p:nvPr>
            <p:ph type="title"/>
          </p:nvPr>
        </p:nvSpPr>
        <p:spPr>
          <a:xfrm>
            <a:off x="838200" y="1160491"/>
            <a:ext cx="10515600" cy="1325563"/>
          </a:xfrm>
        </p:spPr>
        <p:txBody>
          <a:bodyPr/>
          <a:lstStyle/>
          <a:p>
            <a:pPr algn="ctr"/>
            <a:r>
              <a:rPr lang="en-US" dirty="0"/>
              <a:t>“Post” FSP/Life Happens Merger</a:t>
            </a:r>
          </a:p>
        </p:txBody>
      </p:sp>
      <p:sp>
        <p:nvSpPr>
          <p:cNvPr id="3" name="Content Placeholder 2">
            <a:extLst>
              <a:ext uri="{FF2B5EF4-FFF2-40B4-BE49-F238E27FC236}">
                <a16:creationId xmlns:a16="http://schemas.microsoft.com/office/drawing/2014/main" id="{D156EC93-3F79-D2D6-A439-CBD53EBD6A6C}"/>
              </a:ext>
            </a:extLst>
          </p:cNvPr>
          <p:cNvSpPr>
            <a:spLocks noGrp="1"/>
          </p:cNvSpPr>
          <p:nvPr>
            <p:ph idx="1"/>
          </p:nvPr>
        </p:nvSpPr>
        <p:spPr>
          <a:xfrm>
            <a:off x="3909847" y="2511973"/>
            <a:ext cx="7713401" cy="3757448"/>
          </a:xfrm>
        </p:spPr>
        <p:txBody>
          <a:bodyPr/>
          <a:lstStyle/>
          <a:p>
            <a:pPr>
              <a:lnSpc>
                <a:spcPct val="100000"/>
              </a:lnSpc>
              <a:spcBef>
                <a:spcPts val="1800"/>
              </a:spcBef>
            </a:pPr>
            <a:r>
              <a:rPr lang="en-US" dirty="0"/>
              <a:t>Merging three unique organizations, memberships/audiences, and cultures has been a significant undertaking that has consumed much of the last year and a half.</a:t>
            </a:r>
          </a:p>
          <a:p>
            <a:pPr>
              <a:lnSpc>
                <a:spcPct val="100000"/>
              </a:lnSpc>
              <a:spcBef>
                <a:spcPts val="1800"/>
              </a:spcBef>
            </a:pPr>
            <a:r>
              <a:rPr lang="en-US" dirty="0"/>
              <a:t>The primary value of FSP’s joining the NAIFA community is its revered continuing education for all advanced practices in the financial services space – </a:t>
            </a:r>
            <a:r>
              <a:rPr lang="en-US" b="1" i="1" dirty="0"/>
              <a:t>take advantage of it!</a:t>
            </a:r>
          </a:p>
        </p:txBody>
      </p:sp>
      <p:pic>
        <p:nvPicPr>
          <p:cNvPr id="4" name="Picture 2" descr="A Post is a Post is a Post. Or is It? | Blog.JimDoty.com">
            <a:extLst>
              <a:ext uri="{FF2B5EF4-FFF2-40B4-BE49-F238E27FC236}">
                <a16:creationId xmlns:a16="http://schemas.microsoft.com/office/drawing/2014/main" id="{72326264-DE60-4E41-C039-F01F6D682C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2511973"/>
            <a:ext cx="2671963" cy="3757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059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1197E-8098-2E4A-8E27-80081E29E25F}"/>
              </a:ext>
            </a:extLst>
          </p:cNvPr>
          <p:cNvSpPr>
            <a:spLocks noGrp="1"/>
          </p:cNvSpPr>
          <p:nvPr>
            <p:ph type="title"/>
          </p:nvPr>
        </p:nvSpPr>
        <p:spPr>
          <a:xfrm>
            <a:off x="838200" y="1104165"/>
            <a:ext cx="10515600" cy="1073428"/>
          </a:xfrm>
        </p:spPr>
        <p:txBody>
          <a:bodyPr/>
          <a:lstStyle/>
          <a:p>
            <a:r>
              <a:rPr lang="en-US" dirty="0"/>
              <a:t>What Do Your Members Want?</a:t>
            </a:r>
          </a:p>
        </p:txBody>
      </p:sp>
      <p:sp>
        <p:nvSpPr>
          <p:cNvPr id="3" name="Content Placeholder 2">
            <a:extLst>
              <a:ext uri="{FF2B5EF4-FFF2-40B4-BE49-F238E27FC236}">
                <a16:creationId xmlns:a16="http://schemas.microsoft.com/office/drawing/2014/main" id="{BC8B2897-B43E-E44E-529D-CAF397AAA36C}"/>
              </a:ext>
            </a:extLst>
          </p:cNvPr>
          <p:cNvSpPr>
            <a:spLocks noGrp="1"/>
          </p:cNvSpPr>
          <p:nvPr>
            <p:ph idx="1"/>
          </p:nvPr>
        </p:nvSpPr>
        <p:spPr>
          <a:xfrm>
            <a:off x="838200" y="2177593"/>
            <a:ext cx="10515600" cy="4279768"/>
          </a:xfrm>
        </p:spPr>
        <p:txBody>
          <a:bodyPr/>
          <a:lstStyle/>
          <a:p>
            <a:pPr>
              <a:lnSpc>
                <a:spcPct val="100000"/>
              </a:lnSpc>
              <a:spcBef>
                <a:spcPts val="1800"/>
              </a:spcBef>
            </a:pPr>
            <a:r>
              <a:rPr lang="en-US" dirty="0"/>
              <a:t>NAIFA members routinely report through direct discussions and our annual member survey that they highly value the opportunity to network with other members in-person at the local level.</a:t>
            </a:r>
          </a:p>
          <a:p>
            <a:pPr>
              <a:lnSpc>
                <a:spcPct val="100000"/>
              </a:lnSpc>
              <a:spcBef>
                <a:spcPts val="1800"/>
              </a:spcBef>
            </a:pPr>
            <a:r>
              <a:rPr lang="en-US" dirty="0"/>
              <a:t> Of those who report why they are leaving NAIFA, the “unavailability of local meetings” is the second highest rated reason for engagement.</a:t>
            </a:r>
          </a:p>
          <a:p>
            <a:pPr>
              <a:lnSpc>
                <a:spcPct val="100000"/>
              </a:lnSpc>
              <a:spcBef>
                <a:spcPts val="1800"/>
              </a:spcBef>
            </a:pPr>
            <a:r>
              <a:rPr lang="en-US" dirty="0"/>
              <a:t>In essence, it is </a:t>
            </a:r>
            <a:r>
              <a:rPr lang="en-US" b="1" dirty="0"/>
              <a:t>NOW</a:t>
            </a:r>
            <a:r>
              <a:rPr lang="en-US" dirty="0"/>
              <a:t> (</a:t>
            </a:r>
            <a:r>
              <a:rPr lang="en-US" i="1" u="sng" dirty="0"/>
              <a:t>more than ever</a:t>
            </a:r>
            <a:r>
              <a:rPr lang="en-US" dirty="0"/>
              <a:t>) time to get back to holding local meeting.</a:t>
            </a:r>
          </a:p>
        </p:txBody>
      </p:sp>
    </p:spTree>
    <p:extLst>
      <p:ext uri="{BB962C8B-B14F-4D97-AF65-F5344CB8AC3E}">
        <p14:creationId xmlns:p14="http://schemas.microsoft.com/office/powerpoint/2010/main" val="4239158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50547-CEC8-F079-ACDD-6BD018B6D3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7146D0-F9E7-619C-6401-18ED9612012D}"/>
              </a:ext>
            </a:extLst>
          </p:cNvPr>
          <p:cNvSpPr>
            <a:spLocks noGrp="1"/>
          </p:cNvSpPr>
          <p:nvPr>
            <p:ph type="title"/>
          </p:nvPr>
        </p:nvSpPr>
        <p:spPr>
          <a:xfrm>
            <a:off x="838200" y="1104164"/>
            <a:ext cx="10515600" cy="1325563"/>
          </a:xfrm>
        </p:spPr>
        <p:txBody>
          <a:bodyPr/>
          <a:lstStyle/>
          <a:p>
            <a:r>
              <a:rPr lang="en-US" dirty="0"/>
              <a:t>How Well Are You Delivering What They Want?</a:t>
            </a:r>
          </a:p>
        </p:txBody>
      </p:sp>
      <p:sp>
        <p:nvSpPr>
          <p:cNvPr id="3" name="Content Placeholder 2">
            <a:extLst>
              <a:ext uri="{FF2B5EF4-FFF2-40B4-BE49-F238E27FC236}">
                <a16:creationId xmlns:a16="http://schemas.microsoft.com/office/drawing/2014/main" id="{393099E9-2A1F-A888-F471-617E2950D0E9}"/>
              </a:ext>
            </a:extLst>
          </p:cNvPr>
          <p:cNvSpPr>
            <a:spLocks noGrp="1"/>
          </p:cNvSpPr>
          <p:nvPr>
            <p:ph idx="1"/>
          </p:nvPr>
        </p:nvSpPr>
        <p:spPr>
          <a:xfrm>
            <a:off x="838200" y="2429727"/>
            <a:ext cx="10515600" cy="4027633"/>
          </a:xfrm>
        </p:spPr>
        <p:txBody>
          <a:bodyPr/>
          <a:lstStyle/>
          <a:p>
            <a:pPr>
              <a:lnSpc>
                <a:spcPct val="100000"/>
              </a:lnSpc>
              <a:spcBef>
                <a:spcPts val="1800"/>
              </a:spcBef>
            </a:pPr>
            <a:r>
              <a:rPr lang="en-US" dirty="0"/>
              <a:t>Most of our 29 Local Chapters hold monthly programming and in-person networking opportunities.</a:t>
            </a:r>
          </a:p>
          <a:p>
            <a:pPr>
              <a:lnSpc>
                <a:spcPct val="100000"/>
              </a:lnSpc>
              <a:spcBef>
                <a:spcPts val="1800"/>
              </a:spcBef>
            </a:pPr>
            <a:r>
              <a:rPr lang="en-US" dirty="0"/>
              <a:t>Last year, we started collecting data on Local Affiliate programming, logging 411 affiliate in-person events for Q1-Q3 2023 across our 229 affiliate areas.</a:t>
            </a:r>
          </a:p>
          <a:p>
            <a:pPr>
              <a:lnSpc>
                <a:spcPct val="100000"/>
              </a:lnSpc>
              <a:spcBef>
                <a:spcPts val="1800"/>
              </a:spcBef>
            </a:pPr>
            <a:r>
              <a:rPr lang="en-US" dirty="0"/>
              <a:t>This year, that increased to 460 affiliate in-person events for Q1-Q3 2024, a 12% overall increase.</a:t>
            </a:r>
          </a:p>
          <a:p>
            <a:pPr>
              <a:lnSpc>
                <a:spcPct val="100000"/>
              </a:lnSpc>
              <a:spcBef>
                <a:spcPts val="1800"/>
              </a:spcBef>
            </a:pPr>
            <a:r>
              <a:rPr lang="en-US" dirty="0"/>
              <a:t>BUT…we can and must do better!</a:t>
            </a:r>
          </a:p>
        </p:txBody>
      </p:sp>
    </p:spTree>
    <p:extLst>
      <p:ext uri="{BB962C8B-B14F-4D97-AF65-F5344CB8AC3E}">
        <p14:creationId xmlns:p14="http://schemas.microsoft.com/office/powerpoint/2010/main" val="2905137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B3749-57A4-6E20-E01F-A7B0A5EA19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0A715D-1EA9-6867-F9E5-A12FA2B78E1F}"/>
              </a:ext>
            </a:extLst>
          </p:cNvPr>
          <p:cNvSpPr>
            <a:spLocks noGrp="1"/>
          </p:cNvSpPr>
          <p:nvPr>
            <p:ph type="title"/>
          </p:nvPr>
        </p:nvSpPr>
        <p:spPr>
          <a:xfrm>
            <a:off x="838200" y="1104164"/>
            <a:ext cx="10515600" cy="1092281"/>
          </a:xfrm>
        </p:spPr>
        <p:txBody>
          <a:bodyPr/>
          <a:lstStyle/>
          <a:p>
            <a:r>
              <a:rPr lang="en-US" dirty="0"/>
              <a:t>What if We Already Tried That?</a:t>
            </a:r>
          </a:p>
        </p:txBody>
      </p:sp>
      <p:sp>
        <p:nvSpPr>
          <p:cNvPr id="3" name="Content Placeholder 2">
            <a:extLst>
              <a:ext uri="{FF2B5EF4-FFF2-40B4-BE49-F238E27FC236}">
                <a16:creationId xmlns:a16="http://schemas.microsoft.com/office/drawing/2014/main" id="{BFC67AE8-FFDD-034C-D2E1-5697A5A0F9D9}"/>
              </a:ext>
            </a:extLst>
          </p:cNvPr>
          <p:cNvSpPr>
            <a:spLocks noGrp="1"/>
          </p:cNvSpPr>
          <p:nvPr>
            <p:ph idx="1"/>
          </p:nvPr>
        </p:nvSpPr>
        <p:spPr>
          <a:xfrm>
            <a:off x="838200" y="2196445"/>
            <a:ext cx="10515600" cy="4260916"/>
          </a:xfrm>
        </p:spPr>
        <p:txBody>
          <a:bodyPr/>
          <a:lstStyle/>
          <a:p>
            <a:pPr>
              <a:lnSpc>
                <a:spcPct val="100000"/>
              </a:lnSpc>
              <a:spcBef>
                <a:spcPts val="1800"/>
              </a:spcBef>
            </a:pPr>
            <a:r>
              <a:rPr lang="en-US" dirty="0"/>
              <a:t>One of the most prevalent reasons that organizations do not try something is because it has been tried before.  This fails to consider that the timing may not have been right, the marketing could have been off, or maybe you gave up too soon.</a:t>
            </a:r>
          </a:p>
          <a:p>
            <a:pPr>
              <a:lnSpc>
                <a:spcPct val="100000"/>
              </a:lnSpc>
              <a:spcBef>
                <a:spcPts val="1800"/>
              </a:spcBef>
            </a:pPr>
            <a:r>
              <a:rPr lang="en-US" dirty="0"/>
              <a:t>In a post-COVID, more virtual world with less time availability, members want opportunities to engage with maximum value at minimal time investment.</a:t>
            </a:r>
          </a:p>
          <a:p>
            <a:pPr>
              <a:lnSpc>
                <a:spcPct val="100000"/>
              </a:lnSpc>
              <a:spcBef>
                <a:spcPts val="1800"/>
              </a:spcBef>
            </a:pPr>
            <a:r>
              <a:rPr lang="en-US" dirty="0"/>
              <a:t>Make sure that it is simple, inexpensive, and fun to engage!</a:t>
            </a:r>
          </a:p>
        </p:txBody>
      </p:sp>
    </p:spTree>
    <p:extLst>
      <p:ext uri="{BB962C8B-B14F-4D97-AF65-F5344CB8AC3E}">
        <p14:creationId xmlns:p14="http://schemas.microsoft.com/office/powerpoint/2010/main" val="2765258642"/>
      </p:ext>
    </p:extLst>
  </p:cSld>
  <p:clrMapOvr>
    <a:masterClrMapping/>
  </p:clrMapOvr>
</p:sld>
</file>

<file path=ppt/theme/theme1.xml><?xml version="1.0" encoding="utf-8"?>
<a:theme xmlns:a="http://schemas.openxmlformats.org/drawingml/2006/main" name="Office Theme">
  <a:themeElements>
    <a:clrScheme name="NAIFA">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4A99D1"/>
      </a:hlink>
      <a:folHlink>
        <a:srgbClr val="99CC00"/>
      </a:folHlink>
    </a:clrScheme>
    <a:fontScheme name="Custom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826F5C91D2384A892D3BABCC5C1EC8" ma:contentTypeVersion="18" ma:contentTypeDescription="Create a new document." ma:contentTypeScope="" ma:versionID="131304b3d63cd8c2b1d8a5b5bf2c0ac2">
  <xsd:schema xmlns:xsd="http://www.w3.org/2001/XMLSchema" xmlns:xs="http://www.w3.org/2001/XMLSchema" xmlns:p="http://schemas.microsoft.com/office/2006/metadata/properties" xmlns:ns2="13b0e6ce-e2b4-4783-bf92-5ad5e4159dac" xmlns:ns3="b0b8517c-993d-4bc0-960e-31ea18fa1f8d" targetNamespace="http://schemas.microsoft.com/office/2006/metadata/properties" ma:root="true" ma:fieldsID="c79440e87776e516f623b63d44b2bcc1" ns2:_="" ns3:_="">
    <xsd:import namespace="13b0e6ce-e2b4-4783-bf92-5ad5e4159dac"/>
    <xsd:import namespace="b0b8517c-993d-4bc0-960e-31ea18fa1f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b0e6ce-e2b4-4783-bf92-5ad5e4159d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81c790c-ba74-4ab5-9899-bba964c011c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b8517c-993d-4bc0-960e-31ea18fa1f8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3adbb1c-e14f-47ce-98d5-05427a50c42b}" ma:internalName="TaxCatchAll" ma:showField="CatchAllData" ma:web="b0b8517c-993d-4bc0-960e-31ea18fa1f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3b0e6ce-e2b4-4783-bf92-5ad5e4159dac">
      <Terms xmlns="http://schemas.microsoft.com/office/infopath/2007/PartnerControls"/>
    </lcf76f155ced4ddcb4097134ff3c332f>
    <TaxCatchAll xmlns="b0b8517c-993d-4bc0-960e-31ea18fa1f8d" xsi:nil="true"/>
  </documentManagement>
</p:properties>
</file>

<file path=customXml/itemProps1.xml><?xml version="1.0" encoding="utf-8"?>
<ds:datastoreItem xmlns:ds="http://schemas.openxmlformats.org/officeDocument/2006/customXml" ds:itemID="{E0029C2A-51D5-4F42-8DB6-0056A35C2285}">
  <ds:schemaRefs>
    <ds:schemaRef ds:uri="13b0e6ce-e2b4-4783-bf92-5ad5e4159dac"/>
    <ds:schemaRef ds:uri="b0b8517c-993d-4bc0-960e-31ea18fa1f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E3F53C8-3257-452A-82EE-905AA7BD2BE2}">
  <ds:schemaRefs>
    <ds:schemaRef ds:uri="http://schemas.microsoft.com/sharepoint/v3/contenttype/forms"/>
  </ds:schemaRefs>
</ds:datastoreItem>
</file>

<file path=customXml/itemProps3.xml><?xml version="1.0" encoding="utf-8"?>
<ds:datastoreItem xmlns:ds="http://schemas.openxmlformats.org/officeDocument/2006/customXml" ds:itemID="{064D7D70-F383-4558-A3BB-03C01F4C4581}">
  <ds:schemaRefs>
    <ds:schemaRef ds:uri="13b0e6ce-e2b4-4783-bf92-5ad5e4159dac"/>
    <ds:schemaRef ds:uri="b0b8517c-993d-4bc0-960e-31ea18fa1f8d"/>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Advocacy_16x9_TEMPLATE</Template>
  <TotalTime>2804</TotalTime>
  <Words>719</Words>
  <Application>Microsoft Office PowerPoint</Application>
  <PresentationFormat>Widescreen</PresentationFormat>
  <Paragraphs>65</Paragraphs>
  <Slides>13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Roboto</vt:lpstr>
      <vt:lpstr>Office Theme</vt:lpstr>
      <vt:lpstr>PowerPoint Presentation</vt:lpstr>
      <vt:lpstr>Topics for Today’s Presentation</vt:lpstr>
      <vt:lpstr>Our Environment – Three “Posts”</vt:lpstr>
      <vt:lpstr>“Post” QME Reorganization</vt:lpstr>
      <vt:lpstr>“Post” COVID Culture Shift</vt:lpstr>
      <vt:lpstr>“Post” FSP/Life Happens Merger</vt:lpstr>
      <vt:lpstr>What Do Your Members Want?</vt:lpstr>
      <vt:lpstr>How Well Are You Delivering What They Want?</vt:lpstr>
      <vt:lpstr>What if We Already Tried That?</vt:lpstr>
      <vt:lpstr>Case Study: NAIFA-Maryland</vt:lpstr>
      <vt:lpstr>How Do We Add Value?</vt:lpstr>
      <vt:lpstr>Leveraging Multi-Disciplinary 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NAIFA</dc:creator>
  <cp:lastModifiedBy>Corey G. Mathews, CAE</cp:lastModifiedBy>
  <cp:revision>1</cp:revision>
  <dcterms:created xsi:type="dcterms:W3CDTF">2018-10-29T18:59:04Z</dcterms:created>
  <dcterms:modified xsi:type="dcterms:W3CDTF">2024-11-20T20:57:01Z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0x01010050826F5C91D2384A892D3BABCC5C1EC8</vt:lpwstr>
  </property>
  <property fmtid="{D5CDD505-2E9C-101B-9397-08002B2CF9AE}" pid="3" name="MediaServiceImageTags">
    <vt:lpwstr/>
  </property>
</Properties>
</file>