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1878"/>
    <a:srgbClr val="22B573"/>
    <a:srgbClr val="25C47C"/>
    <a:srgbClr val="C5E5D6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BBE479-29C7-4A0F-866A-3374FD3FD12E}" v="19" dt="2020-11-10T15:00:10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Cabbage" userId="0edfa316-71ab-4c56-92d8-d22d64be52e2" providerId="ADAL" clId="{E3BBE479-29C7-4A0F-866A-3374FD3FD12E}"/>
    <pc:docChg chg="custSel modMainMaster">
      <pc:chgData name="Emily Cabbage" userId="0edfa316-71ab-4c56-92d8-d22d64be52e2" providerId="ADAL" clId="{E3BBE479-29C7-4A0F-866A-3374FD3FD12E}" dt="2020-11-10T16:21:20.842" v="54" actId="478"/>
      <pc:docMkLst>
        <pc:docMk/>
      </pc:docMkLst>
      <pc:sldMasterChg chg="modSldLayout">
        <pc:chgData name="Emily Cabbage" userId="0edfa316-71ab-4c56-92d8-d22d64be52e2" providerId="ADAL" clId="{E3BBE479-29C7-4A0F-866A-3374FD3FD12E}" dt="2020-11-10T16:21:20.842" v="54" actId="478"/>
        <pc:sldMasterMkLst>
          <pc:docMk/>
          <pc:sldMasterMk cId="3478733230" sldId="2147483648"/>
        </pc:sldMasterMkLst>
        <pc:sldLayoutChg chg="addSp modSp modAnim">
          <pc:chgData name="Emily Cabbage" userId="0edfa316-71ab-4c56-92d8-d22d64be52e2" providerId="ADAL" clId="{E3BBE479-29C7-4A0F-866A-3374FD3FD12E}" dt="2020-11-10T14:56:17.595" v="2" actId="1076"/>
          <pc:sldLayoutMkLst>
            <pc:docMk/>
            <pc:sldMasterMk cId="3478733230" sldId="2147483648"/>
            <pc:sldLayoutMk cId="3114112597" sldId="2147483650"/>
          </pc:sldLayoutMkLst>
          <pc:picChg chg="add">
            <ac:chgData name="Emily Cabbage" userId="0edfa316-71ab-4c56-92d8-d22d64be52e2" providerId="ADAL" clId="{E3BBE479-29C7-4A0F-866A-3374FD3FD12E}" dt="2020-11-10T14:55:50.909" v="0"/>
            <ac:picMkLst>
              <pc:docMk/>
              <pc:sldMasterMk cId="3478733230" sldId="2147483648"/>
              <pc:sldLayoutMk cId="3114112597" sldId="2147483650"/>
              <ac:picMk id="4" creationId="{DA716210-91A6-477F-88E7-8CB0982B3AD5}"/>
            </ac:picMkLst>
          </pc:picChg>
          <pc:picChg chg="add mod">
            <ac:chgData name="Emily Cabbage" userId="0edfa316-71ab-4c56-92d8-d22d64be52e2" providerId="ADAL" clId="{E3BBE479-29C7-4A0F-866A-3374FD3FD12E}" dt="2020-11-10T14:56:17.595" v="2" actId="1076"/>
            <ac:picMkLst>
              <pc:docMk/>
              <pc:sldMasterMk cId="3478733230" sldId="2147483648"/>
              <pc:sldLayoutMk cId="3114112597" sldId="2147483650"/>
              <ac:picMk id="5" creationId="{02038B05-5E56-4D6B-B0D8-C1F8221E8660}"/>
            </ac:picMkLst>
          </pc:picChg>
        </pc:sldLayoutChg>
        <pc:sldLayoutChg chg="addSp delSp modSp">
          <pc:chgData name="Emily Cabbage" userId="0edfa316-71ab-4c56-92d8-d22d64be52e2" providerId="ADAL" clId="{E3BBE479-29C7-4A0F-866A-3374FD3FD12E}" dt="2020-11-10T16:21:20.842" v="54" actId="478"/>
          <pc:sldLayoutMkLst>
            <pc:docMk/>
            <pc:sldMasterMk cId="3478733230" sldId="2147483648"/>
            <pc:sldLayoutMk cId="1184331352" sldId="2147483658"/>
          </pc:sldLayoutMkLst>
          <pc:spChg chg="add">
            <ac:chgData name="Emily Cabbage" userId="0edfa316-71ab-4c56-92d8-d22d64be52e2" providerId="ADAL" clId="{E3BBE479-29C7-4A0F-866A-3374FD3FD12E}" dt="2020-11-10T14:57:52.813" v="8"/>
            <ac:spMkLst>
              <pc:docMk/>
              <pc:sldMasterMk cId="3478733230" sldId="2147483648"/>
              <pc:sldLayoutMk cId="1184331352" sldId="2147483658"/>
              <ac:spMk id="4" creationId="{633A3680-4359-4F13-9DB3-312DBD35B503}"/>
            </ac:spMkLst>
          </pc:spChg>
          <pc:spChg chg="add del">
            <ac:chgData name="Emily Cabbage" userId="0edfa316-71ab-4c56-92d8-d22d64be52e2" providerId="ADAL" clId="{E3BBE479-29C7-4A0F-866A-3374FD3FD12E}" dt="2020-11-10T14:58:06.297" v="10" actId="478"/>
            <ac:spMkLst>
              <pc:docMk/>
              <pc:sldMasterMk cId="3478733230" sldId="2147483648"/>
              <pc:sldLayoutMk cId="1184331352" sldId="2147483658"/>
              <ac:spMk id="5" creationId="{36E6CF71-5BB1-4961-BFB1-FDB1964B75C8}"/>
            </ac:spMkLst>
          </pc:spChg>
          <pc:spChg chg="mod">
            <ac:chgData name="Emily Cabbage" userId="0edfa316-71ab-4c56-92d8-d22d64be52e2" providerId="ADAL" clId="{E3BBE479-29C7-4A0F-866A-3374FD3FD12E}" dt="2020-11-10T14:56:47.606" v="4" actId="207"/>
            <ac:spMkLst>
              <pc:docMk/>
              <pc:sldMasterMk cId="3478733230" sldId="2147483648"/>
              <pc:sldLayoutMk cId="1184331352" sldId="2147483658"/>
              <ac:spMk id="6" creationId="{36B32775-8FC1-4CFB-A14E-BDBE778A1356}"/>
            </ac:spMkLst>
          </pc:spChg>
          <pc:spChg chg="add del mod">
            <ac:chgData name="Emily Cabbage" userId="0edfa316-71ab-4c56-92d8-d22d64be52e2" providerId="ADAL" clId="{E3BBE479-29C7-4A0F-866A-3374FD3FD12E}" dt="2020-11-10T14:58:22.359" v="13" actId="478"/>
            <ac:spMkLst>
              <pc:docMk/>
              <pc:sldMasterMk cId="3478733230" sldId="2147483648"/>
              <pc:sldLayoutMk cId="1184331352" sldId="2147483658"/>
              <ac:spMk id="7" creationId="{CAFF7946-91BB-49D7-894E-28624F023A0F}"/>
            </ac:spMkLst>
          </pc:spChg>
          <pc:spChg chg="add del mod">
            <ac:chgData name="Emily Cabbage" userId="0edfa316-71ab-4c56-92d8-d22d64be52e2" providerId="ADAL" clId="{E3BBE479-29C7-4A0F-866A-3374FD3FD12E}" dt="2020-11-10T16:21:20.842" v="54" actId="478"/>
            <ac:spMkLst>
              <pc:docMk/>
              <pc:sldMasterMk cId="3478733230" sldId="2147483648"/>
              <pc:sldLayoutMk cId="1184331352" sldId="2147483658"/>
              <ac:spMk id="8" creationId="{1699EAE2-2E4A-4C4A-A0B9-A27962371593}"/>
            </ac:spMkLst>
          </pc:spChg>
          <pc:spChg chg="add del">
            <ac:chgData name="Emily Cabbage" userId="0edfa316-71ab-4c56-92d8-d22d64be52e2" providerId="ADAL" clId="{E3BBE479-29C7-4A0F-866A-3374FD3FD12E}" dt="2020-11-10T14:58:51.791" v="17"/>
            <ac:spMkLst>
              <pc:docMk/>
              <pc:sldMasterMk cId="3478733230" sldId="2147483648"/>
              <pc:sldLayoutMk cId="1184331352" sldId="2147483658"/>
              <ac:spMk id="9" creationId="{88A6FEB0-E03D-4C7A-91B5-25EC0BA4677D}"/>
            </ac:spMkLst>
          </pc:spChg>
          <pc:spChg chg="add del">
            <ac:chgData name="Emily Cabbage" userId="0edfa316-71ab-4c56-92d8-d22d64be52e2" providerId="ADAL" clId="{E3BBE479-29C7-4A0F-866A-3374FD3FD12E}" dt="2020-11-10T14:59:13.296" v="19"/>
            <ac:spMkLst>
              <pc:docMk/>
              <pc:sldMasterMk cId="3478733230" sldId="2147483648"/>
              <pc:sldLayoutMk cId="1184331352" sldId="2147483658"/>
              <ac:spMk id="10" creationId="{F08E2223-A6A1-4303-A06B-B7CCF56522BF}"/>
            </ac:spMkLst>
          </pc:spChg>
          <pc:picChg chg="add mod">
            <ac:chgData name="Emily Cabbage" userId="0edfa316-71ab-4c56-92d8-d22d64be52e2" providerId="ADAL" clId="{E3BBE479-29C7-4A0F-866A-3374FD3FD12E}" dt="2020-11-10T14:56:52.592" v="5" actId="1076"/>
            <ac:picMkLst>
              <pc:docMk/>
              <pc:sldMasterMk cId="3478733230" sldId="2147483648"/>
              <pc:sldLayoutMk cId="1184331352" sldId="2147483658"/>
              <ac:picMk id="3" creationId="{13BAC72E-F061-4A88-BD7B-79BF344E8B04}"/>
            </ac:picMkLst>
          </pc:picChg>
        </pc:sldLayoutChg>
      </pc:sldMasterChg>
      <pc:sldMasterChg chg="modSldLayout">
        <pc:chgData name="Emily Cabbage" userId="0edfa316-71ab-4c56-92d8-d22d64be52e2" providerId="ADAL" clId="{E3BBE479-29C7-4A0F-866A-3374FD3FD12E}" dt="2020-11-10T14:57:09.035" v="6"/>
        <pc:sldMasterMkLst>
          <pc:docMk/>
          <pc:sldMasterMk cId="2099273040" sldId="2147483659"/>
        </pc:sldMasterMkLst>
        <pc:sldLayoutChg chg="setBg">
          <pc:chgData name="Emily Cabbage" userId="0edfa316-71ab-4c56-92d8-d22d64be52e2" providerId="ADAL" clId="{E3BBE479-29C7-4A0F-866A-3374FD3FD12E}" dt="2020-11-10T14:57:09.035" v="6"/>
          <pc:sldLayoutMkLst>
            <pc:docMk/>
            <pc:sldMasterMk cId="2099273040" sldId="2147483659"/>
            <pc:sldLayoutMk cId="15182332" sldId="2147483661"/>
          </pc:sldLayoutMkLst>
        </pc:sldLayoutChg>
      </pc:sldMasterChg>
      <pc:sldMasterChg chg="modSldLayout">
        <pc:chgData name="Emily Cabbage" userId="0edfa316-71ab-4c56-92d8-d22d64be52e2" providerId="ADAL" clId="{E3BBE479-29C7-4A0F-866A-3374FD3FD12E}" dt="2020-11-10T14:57:36.424" v="7"/>
        <pc:sldMasterMkLst>
          <pc:docMk/>
          <pc:sldMasterMk cId="4237200626" sldId="2147483659"/>
        </pc:sldMasterMkLst>
        <pc:sldLayoutChg chg="setBg">
          <pc:chgData name="Emily Cabbage" userId="0edfa316-71ab-4c56-92d8-d22d64be52e2" providerId="ADAL" clId="{E3BBE479-29C7-4A0F-866A-3374FD3FD12E}" dt="2020-11-10T14:57:36.424" v="7"/>
          <pc:sldLayoutMkLst>
            <pc:docMk/>
            <pc:sldMasterMk cId="4237200626" sldId="2147483659"/>
            <pc:sldLayoutMk cId="1579496803" sldId="214748366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A54950-6EAD-4462-81AC-72C1D6D8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34886"/>
            <a:ext cx="9144000" cy="791256"/>
          </a:xfrm>
        </p:spPr>
        <p:txBody>
          <a:bodyPr anchor="b">
            <a:normAutofit/>
          </a:bodyPr>
          <a:lstStyle>
            <a:lvl1pPr algn="ctr">
              <a:defRPr sz="4400" b="1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1821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3D1878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3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551214"/>
            <a:ext cx="10515600" cy="808264"/>
          </a:xfrm>
        </p:spPr>
        <p:txBody>
          <a:bodyPr anchor="b">
            <a:normAutofit/>
          </a:bodyPr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255329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1878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63690"/>
            <a:ext cx="5181600" cy="3045879"/>
          </a:xfrm>
        </p:spPr>
        <p:txBody>
          <a:bodyPr/>
          <a:lstStyle>
            <a:lvl1pPr>
              <a:defRPr>
                <a:solidFill>
                  <a:srgbClr val="3D1878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63690"/>
            <a:ext cx="5181600" cy="3045880"/>
          </a:xfrm>
        </p:spPr>
        <p:txBody>
          <a:bodyPr/>
          <a:lstStyle>
            <a:lvl1pPr>
              <a:defRPr>
                <a:solidFill>
                  <a:srgbClr val="3D1878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30"/>
            <a:ext cx="10515600" cy="70469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325189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D1878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965269"/>
            <a:ext cx="5157787" cy="302845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325189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D1878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965269"/>
            <a:ext cx="5183188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4075"/>
            <a:ext cx="10515600" cy="744776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776549"/>
            <a:ext cx="3932237" cy="1965960"/>
          </a:xfrm>
        </p:spPr>
        <p:txBody>
          <a:bodyPr anchor="b">
            <a:noAutofit/>
          </a:bodyPr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3050"/>
            <a:ext cx="10515600" cy="926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61896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3D1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7440" cy="11266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65" y="166453"/>
            <a:ext cx="4139293" cy="79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3D18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0315DDD99D864292AE33FA43BE9A5C" ma:contentTypeVersion="12" ma:contentTypeDescription="Create a new document." ma:contentTypeScope="" ma:versionID="a38e328721a1740c7bb1fa1940b28e03">
  <xsd:schema xmlns:xsd="http://www.w3.org/2001/XMLSchema" xmlns:xs="http://www.w3.org/2001/XMLSchema" xmlns:p="http://schemas.microsoft.com/office/2006/metadata/properties" xmlns:ns2="6a165688-b454-4c6d-88e6-4a56fead5f0a" xmlns:ns3="28e81ee4-6e57-4c4b-910e-041d7b4dc373" targetNamespace="http://schemas.microsoft.com/office/2006/metadata/properties" ma:root="true" ma:fieldsID="23ecec39d23c74ce1e3dc34425184d98" ns2:_="" ns3:_="">
    <xsd:import namespace="6a165688-b454-4c6d-88e6-4a56fead5f0a"/>
    <xsd:import namespace="28e81ee4-6e57-4c4b-910e-041d7b4dc3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65688-b454-4c6d-88e6-4a56fead5f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e81ee4-6e57-4c4b-910e-041d7b4dc37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505464B-1808-49EE-A6C3-DA070C741D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7457BA-8A29-4370-869D-C6A3394FB6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65688-b454-4c6d-88e6-4a56fead5f0a"/>
    <ds:schemaRef ds:uri="28e81ee4-6e57-4c4b-910e-041d7b4dc3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FA0B5AA-AC93-4B74-B533-7D49CCF9BD4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1616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HELLO</cp:lastModifiedBy>
  <cp:revision>25</cp:revision>
  <dcterms:created xsi:type="dcterms:W3CDTF">2018-10-29T18:59:04Z</dcterms:created>
  <dcterms:modified xsi:type="dcterms:W3CDTF">2021-10-05T09:54:57Z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0x0101000E0315DDD99D864292AE33FA43BE9A5C</vt:lpwstr>
  </property>
</Properties>
</file>